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66" r:id="rId11"/>
    <p:sldId id="268" r:id="rId12"/>
    <p:sldId id="269" r:id="rId13"/>
    <p:sldId id="267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1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F3DB791-4BF1-4A10-9030-823EA982A3EB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767FA32-D84D-4938-8A00-FF1CDF0E7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370404-07F8-453D-B5C7-96EA980FCF13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135947-6486-456B-9BC6-D5800AD56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8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2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5947-6486-456B-9BC6-D5800AD563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3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4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2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2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94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7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4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8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4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AD55EF-BC03-49D2-9153-F2209F8F676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07E7DF-1795-42F2-8EE2-9391FBDE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1425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askerville Old Face" panose="02020602080505020303" pitchFamily="18" charset="0"/>
              </a:rPr>
              <a:t> Team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 TEAM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854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 TEAM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7986188" y="1086668"/>
            <a:ext cx="3063347" cy="4775200"/>
          </a:xfrm>
        </p:spPr>
      </p:sp>
    </p:spTree>
    <p:extLst>
      <p:ext uri="{BB962C8B-B14F-4D97-AF65-F5344CB8AC3E}">
        <p14:creationId xmlns:p14="http://schemas.microsoft.com/office/powerpoint/2010/main" val="33153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 TEAM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7986188" y="1086668"/>
            <a:ext cx="3063347" cy="4775200"/>
          </a:xfrm>
        </p:spPr>
      </p:sp>
    </p:spTree>
    <p:extLst>
      <p:ext uri="{BB962C8B-B14F-4D97-AF65-F5344CB8AC3E}">
        <p14:creationId xmlns:p14="http://schemas.microsoft.com/office/powerpoint/2010/main" val="29704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TEAM GROUP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7986188" y="1086668"/>
            <a:ext cx="3063347" cy="4775200"/>
          </a:xfrm>
        </p:spPr>
      </p:sp>
    </p:spTree>
    <p:extLst>
      <p:ext uri="{BB962C8B-B14F-4D97-AF65-F5344CB8AC3E}">
        <p14:creationId xmlns:p14="http://schemas.microsoft.com/office/powerpoint/2010/main" val="37951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TEAM MANAGER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5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Rank, Last Name, First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SENIOR TEAM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83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7" y="3255432"/>
            <a:ext cx="332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SENIOR TEAM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81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537" y="3255432"/>
            <a:ext cx="28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SENIOR TEAM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607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8501" y="3255432"/>
            <a:ext cx="407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SENIOR TEAM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16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SENIOR TEAM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545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 TEAM CAPTIAN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300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STUDENT TEAM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(Rank, Last Name, First Name)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6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140</Words>
  <PresentationFormat>Widescreen</PresentationFormat>
  <Paragraphs>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Baskerville Old Face</vt:lpstr>
      <vt:lpstr>Calibri</vt:lpstr>
      <vt:lpstr>Garamond</vt:lpstr>
      <vt:lpstr>Organic</vt:lpstr>
      <vt:lpstr> Team Name</vt:lpstr>
      <vt:lpstr>(Rank, Last Name, First Name)</vt:lpstr>
      <vt:lpstr>Rank, Last Name, First Name</vt:lpstr>
      <vt:lpstr>(Rank, Last Name, First Name)</vt:lpstr>
      <vt:lpstr>(Rank, Last Name, First Name)</vt:lpstr>
      <vt:lpstr>(Rank, Last Name, First Name)</vt:lpstr>
      <vt:lpstr>(Rank, Last Name, First Name)</vt:lpstr>
      <vt:lpstr>(Rank, Last Name, First Name)</vt:lpstr>
      <vt:lpstr>(Rank, Last Name, First Name)</vt:lpstr>
      <vt:lpstr>(Rank, Last Name, First Name)</vt:lpstr>
      <vt:lpstr>(Rank, Last Name, First Name)</vt:lpstr>
      <vt:lpstr>(Rank, Last Name, First Name)</vt:lpstr>
      <vt:lpstr>STUDENT TEAM GROUP PICTURE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2020-09-11T16:24:44Z</cp:lastPrinted>
  <dcterms:created xsi:type="dcterms:W3CDTF">2019-02-01T19:13:23Z</dcterms:created>
  <dcterms:modified xsi:type="dcterms:W3CDTF">2020-09-11T16:24:52Z</dcterms:modified>
</cp:coreProperties>
</file>