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62" r:id="rId5"/>
    <p:sldId id="263" r:id="rId6"/>
    <p:sldId id="265" r:id="rId7"/>
    <p:sldId id="266" r:id="rId8"/>
    <p:sldId id="264" r:id="rId9"/>
    <p:sldId id="268" r:id="rId10"/>
    <p:sldId id="269" r:id="rId11"/>
    <p:sldId id="270" r:id="rId12"/>
    <p:sldId id="271" r:id="rId13"/>
    <p:sldId id="272" r:id="rId14"/>
    <p:sldId id="27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88934" autoAdjust="0"/>
  </p:normalViewPr>
  <p:slideViewPr>
    <p:cSldViewPr snapToGrid="0">
      <p:cViewPr varScale="1">
        <p:scale>
          <a:sx n="86" d="100"/>
          <a:sy n="86"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00FF"/>
              </a:solidFill>
              <a:ln>
                <a:solidFill>
                  <a:schemeClr val="tx1"/>
                </a:solidFill>
              </a:ln>
            </c:spPr>
          </c:dPt>
          <c:dPt>
            <c:idx val="1"/>
            <c:bubble3D val="0"/>
            <c:spPr>
              <a:solidFill>
                <a:srgbClr val="993300"/>
              </a:solidFill>
            </c:spPr>
          </c:dPt>
          <c:dPt>
            <c:idx val="2"/>
            <c:bubble3D val="0"/>
            <c:spPr>
              <a:solidFill>
                <a:srgbClr val="FFC000"/>
              </a:solidFill>
            </c:spPr>
          </c:dPt>
          <c:cat>
            <c:strRef>
              <c:f>Sheet1!$A$2:$A$4</c:f>
              <c:strCache>
                <c:ptCount val="3"/>
                <c:pt idx="0">
                  <c:v>Quartermaster Corps</c:v>
                </c:pt>
                <c:pt idx="1">
                  <c:v>Ordnance Corps</c:v>
                </c:pt>
                <c:pt idx="2">
                  <c:v>Transporation Corps</c:v>
                </c:pt>
              </c:strCache>
            </c:strRef>
          </c:cat>
          <c:val>
            <c:numRef>
              <c:f>Sheet1!$B$2:$B$4</c:f>
              <c:numCache>
                <c:formatCode>General</c:formatCode>
                <c:ptCount val="3"/>
                <c:pt idx="0">
                  <c:v>45</c:v>
                </c:pt>
                <c:pt idx="1">
                  <c:v>30</c:v>
                </c:pt>
                <c:pt idx="2">
                  <c:v>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494751531225654"/>
          <c:y val="0.28762535544947232"/>
          <c:w val="0.38879338028274407"/>
          <c:h val="0.5634444627346936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png"/></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0.20239</cdr:x>
      <cdr:y>0.59171</cdr:y>
    </cdr:from>
    <cdr:to>
      <cdr:x>0.28632</cdr:x>
      <cdr:y>0.7753</cdr:y>
    </cdr:to>
    <cdr:pic>
      <cdr:nvPicPr>
        <cdr:cNvPr id="3" name="Picture 2" descr="Ordnance Corpsa.png"/>
        <cdr:cNvPicPr>
          <a:picLocks xmlns:a="http://schemas.openxmlformats.org/drawingml/2006/main" noChangeAspect="1"/>
        </cdr:cNvPicPr>
      </cdr:nvPicPr>
      <cdr:blipFill>
        <a:blip xmlns:a="http://schemas.openxmlformats.org/drawingml/2006/main" xmlns:r="http://schemas.openxmlformats.org/officeDocument/2006/relationships" r:embed="rId1" cstate="screen"/>
        <a:stretch xmlns:a="http://schemas.openxmlformats.org/drawingml/2006/main">
          <a:fillRect/>
        </a:stretch>
      </cdr:blipFill>
      <cdr:spPr>
        <a:xfrm xmlns:a="http://schemas.openxmlformats.org/drawingml/2006/main">
          <a:off x="1413934" y="2218455"/>
          <a:ext cx="586326" cy="688344"/>
        </a:xfrm>
        <a:prstGeom xmlns:a="http://schemas.openxmlformats.org/drawingml/2006/main" prst="rect">
          <a:avLst/>
        </a:prstGeom>
        <a:effectLst xmlns:a="http://schemas.openxmlformats.org/drawingml/2006/main">
          <a:outerShdw blurRad="50800" dist="38100" dir="13500000" algn="br" rotWithShape="0">
            <a:prstClr val="black">
              <a:alpha val="40000"/>
            </a:prstClr>
          </a:outerShdw>
        </a:effectLst>
      </cdr:spPr>
    </cdr:pic>
  </cdr:relSizeAnchor>
  <cdr:relSizeAnchor xmlns:cdr="http://schemas.openxmlformats.org/drawingml/2006/chartDrawing">
    <cdr:from>
      <cdr:x>0.35056</cdr:x>
      <cdr:y>0.33272</cdr:y>
    </cdr:from>
    <cdr:to>
      <cdr:x>0.56144</cdr:x>
      <cdr:y>0.59241</cdr:y>
    </cdr:to>
    <cdr:pic>
      <cdr:nvPicPr>
        <cdr:cNvPr id="4" name="Picture 3"/>
        <cdr:cNvPicPr>
          <a:picLocks xmlns:a="http://schemas.openxmlformats.org/drawingml/2006/main" noChangeArrowheads="1"/>
        </cdr:cNvPicPr>
      </cdr:nvPicPr>
      <cdr:blipFill>
        <a:blip xmlns:a="http://schemas.openxmlformats.org/drawingml/2006/main" xmlns:r="http://schemas.openxmlformats.org/officeDocument/2006/relationships" r:embed="rId2" cstate="print"/>
        <a:srcRect xmlns:a="http://schemas.openxmlformats.org/drawingml/2006/main"/>
        <a:stretch xmlns:a="http://schemas.openxmlformats.org/drawingml/2006/main">
          <a:fillRect/>
        </a:stretch>
      </cdr:blipFill>
      <cdr:spPr bwMode="auto">
        <a:xfrm xmlns:a="http://schemas.openxmlformats.org/drawingml/2006/main">
          <a:off x="2448993" y="1247438"/>
          <a:ext cx="1473201" cy="973665"/>
        </a:xfrm>
        <a:prstGeom xmlns:a="http://schemas.openxmlformats.org/drawingml/2006/main" prst="rect">
          <a:avLst/>
        </a:prstGeom>
        <a:noFill xmlns:a="http://schemas.openxmlformats.org/drawingml/2006/main"/>
        <a:ln xmlns:a="http://schemas.openxmlformats.org/drawingml/2006/main" w="12700">
          <a:noFill/>
          <a:miter lim="800000"/>
          <a:headEnd/>
          <a:tailEnd/>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CB5A78-EE5F-4013-8127-3E2DBDD9421D}" type="datetimeFigureOut">
              <a:rPr lang="en-US" smtClean="0"/>
              <a:pPr/>
              <a:t>7/15/2016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C95DBE-2142-4F3E-9C0B-4D501E308AE1}" type="slidenum">
              <a:rPr lang="en-US" smtClean="0"/>
              <a:pPr/>
              <a:t>‹#›</a:t>
            </a:fld>
            <a:endParaRPr lang="en-US"/>
          </a:p>
        </p:txBody>
      </p:sp>
    </p:spTree>
    <p:extLst>
      <p:ext uri="{BB962C8B-B14F-4D97-AF65-F5344CB8AC3E}">
        <p14:creationId xmlns:p14="http://schemas.microsoft.com/office/powerpoint/2010/main" val="818838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58744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a:t>History and background. The Quartermaster Corps traces its origins to 16 June 1775. From 1818 to 1860, then</a:t>
            </a:r>
          </a:p>
          <a:p>
            <a:r>
              <a:rPr lang="en-US" dirty="0"/>
              <a:t>Quartermaster General Brigadier General Thomas Sidney Jessup, the “Father of the Quartermaster Corps,” instituted an</a:t>
            </a:r>
          </a:p>
          <a:p>
            <a:r>
              <a:rPr lang="en-US" dirty="0"/>
              <a:t>improved system of property accountability and experimented with new modes of transportation, including canal boats</a:t>
            </a:r>
          </a:p>
          <a:p>
            <a:r>
              <a:rPr lang="en-US" dirty="0"/>
              <a:t>in the east, camel caravans in the desert southwest and early railroads. During the Civil War, Quartermasters purchased</a:t>
            </a:r>
          </a:p>
          <a:p>
            <a:r>
              <a:rPr lang="en-US" dirty="0"/>
              <a:t>clothing, equipment, animals and services at an unprecedented pace. In 1862, the Quartermaster Department assumed</a:t>
            </a:r>
          </a:p>
          <a:p>
            <a:r>
              <a:rPr lang="en-US" dirty="0"/>
              <a:t>responsibility for burial of war dead and care of national cemeteries. In 1912 Congress consolidated the former</a:t>
            </a:r>
          </a:p>
          <a:p>
            <a:r>
              <a:rPr lang="en-US" dirty="0"/>
              <a:t>Subsistence, Pay and Quartermaster Departments in order to create the Quartermaster Corps as we know it today. It</a:t>
            </a:r>
          </a:p>
          <a:p>
            <a:r>
              <a:rPr lang="en-US" dirty="0"/>
              <a:t>became a fully militarized organization with its own units trained to perform a host of supply and service functions on</a:t>
            </a:r>
          </a:p>
          <a:p>
            <a:r>
              <a:rPr lang="en-US" dirty="0"/>
              <a:t>the battlefield. With this consolidation came the missions of subsistence and food service. When the Army began</a:t>
            </a:r>
          </a:p>
          <a:p>
            <a:r>
              <a:rPr lang="en-US" dirty="0"/>
              <a:t>purchasing motorized vehicles, as early as 1903, the Quartermaster Corps assumed the new petroleum supply mission.</a:t>
            </a:r>
          </a:p>
          <a:p>
            <a:r>
              <a:rPr lang="en-US" dirty="0"/>
              <a:t>During World War I, the modern era witnessed the first use of specialized Quartermaster units in France including</a:t>
            </a:r>
          </a:p>
          <a:p>
            <a:r>
              <a:rPr lang="en-US" dirty="0"/>
              <a:t>laundry, bath, salvage depots and port operations. During World War II, the Quartermaster Corps operated on a scale</a:t>
            </a:r>
          </a:p>
          <a:p>
            <a:r>
              <a:rPr lang="en-US" dirty="0"/>
              <a:t>unparalleled in history, with theaters of operation in the Mediterranean, northern Europe, the Pacific, and even the</a:t>
            </a:r>
          </a:p>
          <a:p>
            <a:r>
              <a:rPr lang="en-US" dirty="0"/>
              <a:t>China-Burma-India Theater and Bataan, Leyte, Salerno, Normandy, and Bastogne. At the height of the war, Quartermasters</a:t>
            </a:r>
          </a:p>
          <a:p>
            <a:r>
              <a:rPr lang="en-US" dirty="0"/>
              <a:t>were providing over 70,000 different supply items, more that 24 million meals each day, and recovered and</a:t>
            </a:r>
          </a:p>
          <a:p>
            <a:r>
              <a:rPr lang="en-US" dirty="0"/>
              <a:t>buried nearly a quarter of a million Soldiers in temporary cemeteries around the world. We can expect that in the future</a:t>
            </a:r>
          </a:p>
          <a:p>
            <a:r>
              <a:rPr lang="en-US" dirty="0"/>
              <a:t>Quartermaster Soldiers will continue to uphold the regimental motto of “Supporting Victory.”</a:t>
            </a:r>
          </a:p>
        </p:txBody>
      </p:sp>
    </p:spTree>
    <p:extLst>
      <p:ext uri="{BB962C8B-B14F-4D97-AF65-F5344CB8AC3E}">
        <p14:creationId xmlns:p14="http://schemas.microsoft.com/office/powerpoint/2010/main" val="278345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2688" y="696913"/>
            <a:ext cx="4648200" cy="3486150"/>
          </a:xfrm>
          <a:ln/>
        </p:spPr>
      </p:sp>
      <p:sp>
        <p:nvSpPr>
          <p:cNvPr id="46083" name="Rectangle 3"/>
          <p:cNvSpPr>
            <a:spLocks noGrp="1" noChangeArrowheads="1"/>
          </p:cNvSpPr>
          <p:nvPr>
            <p:ph type="body" idx="1"/>
          </p:nvPr>
        </p:nvSpPr>
        <p:spPr>
          <a:noFill/>
          <a:ln w="9525"/>
        </p:spPr>
        <p:txBody>
          <a:bodyPr/>
          <a:lstStyle/>
          <a:p>
            <a:pPr eaLnBrk="1" hangingPunct="1">
              <a:lnSpc>
                <a:spcPct val="90000"/>
              </a:lnSpc>
            </a:pPr>
            <a:endParaRPr lang="en-US" sz="900" dirty="0"/>
          </a:p>
        </p:txBody>
      </p:sp>
    </p:spTree>
    <p:extLst>
      <p:ext uri="{BB962C8B-B14F-4D97-AF65-F5344CB8AC3E}">
        <p14:creationId xmlns:p14="http://schemas.microsoft.com/office/powerpoint/2010/main" val="133123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fontAlgn="base">
              <a:lnSpc>
                <a:spcPct val="125000"/>
              </a:lnSpc>
              <a:spcBef>
                <a:spcPct val="30000"/>
              </a:spcBef>
              <a:spcAft>
                <a:spcPct val="0"/>
              </a:spcAft>
              <a:defRPr/>
            </a:pPr>
            <a:r>
              <a:rPr lang="en-US" sz="1000" dirty="0">
                <a:solidFill>
                  <a:srgbClr val="000000"/>
                </a:solidFill>
                <a:cs typeface="Arial" charset="0"/>
              </a:rPr>
              <a:t>Joining  the Quartermaster Corps give you the opportunity to support and sustain the Army’s victories in various functional areas such as Supply Distribution, Aerial Delivery, Petroleum and Water, Field Feeding and develop skills like leading and managing, adaptation skills, innovation progression in a customer focused environment that can take you anywhere in the world that the Army has a presence.</a:t>
            </a:r>
          </a:p>
          <a:p>
            <a:pPr defTabSz="914350" fontAlgn="base">
              <a:lnSpc>
                <a:spcPct val="125000"/>
              </a:lnSpc>
              <a:spcBef>
                <a:spcPct val="30000"/>
              </a:spcBef>
              <a:spcAft>
                <a:spcPct val="0"/>
              </a:spcAft>
              <a:defRPr/>
            </a:pPr>
            <a:endParaRPr lang="en-US" sz="1000" dirty="0">
              <a:solidFill>
                <a:srgbClr val="000000"/>
              </a:solidFill>
              <a:cs typeface="Arial" charset="0"/>
            </a:endParaRPr>
          </a:p>
          <a:p>
            <a:pPr marL="225413" lvl="1" indent="-107944">
              <a:buFont typeface="Arial" charset="0"/>
              <a:buChar char="–"/>
              <a:tabLst>
                <a:tab pos="285734" algn="l"/>
              </a:tabLst>
            </a:pPr>
            <a:r>
              <a:rPr lang="en-US" sz="1000" b="1" i="1" dirty="0"/>
              <a:t>Distribution Platoon (Forward Support Company &amp; </a:t>
            </a:r>
          </a:p>
          <a:p>
            <a:pPr marL="225413" lvl="1" indent="-107944">
              <a:tabLst>
                <a:tab pos="285734" algn="l"/>
              </a:tabLst>
            </a:pPr>
            <a:r>
              <a:rPr lang="en-US" sz="1000" b="1" i="1" dirty="0"/>
              <a:t>    Distribution Company)</a:t>
            </a:r>
          </a:p>
          <a:p>
            <a:pPr marL="120643" lvl="1" indent="111119">
              <a:buFont typeface="Arial" charset="0"/>
              <a:buChar char="–"/>
            </a:pPr>
            <a:r>
              <a:rPr lang="en-US" sz="1000" b="1" i="1" dirty="0"/>
              <a:t> Petroleum Platoon</a:t>
            </a:r>
          </a:p>
          <a:p>
            <a:pPr marL="120643" lvl="1" indent="111119">
              <a:buFont typeface="Arial" charset="0"/>
              <a:buChar char="–"/>
            </a:pPr>
            <a:r>
              <a:rPr lang="en-US" sz="1000" b="1" i="1" dirty="0"/>
              <a:t> Rigger Platoon</a:t>
            </a:r>
          </a:p>
          <a:p>
            <a:pPr marL="120643" lvl="1" indent="111119">
              <a:buFont typeface="Arial" charset="0"/>
              <a:buChar char="–"/>
            </a:pPr>
            <a:r>
              <a:rPr lang="en-US" sz="1000" b="1" i="1" dirty="0"/>
              <a:t> Water Platoon</a:t>
            </a:r>
          </a:p>
          <a:p>
            <a:pPr marL="120643" lvl="1" indent="111119">
              <a:buFont typeface="Arial" charset="0"/>
              <a:buChar char="–"/>
            </a:pPr>
            <a:r>
              <a:rPr lang="en-US" sz="1000" b="1" i="1" dirty="0"/>
              <a:t> General Supply Platoon</a:t>
            </a:r>
          </a:p>
          <a:p>
            <a:pPr marL="120643" lvl="1" indent="111119">
              <a:buFont typeface="Arial" charset="0"/>
              <a:buChar char="–"/>
            </a:pPr>
            <a:r>
              <a:rPr lang="en-US" sz="1000" b="1" i="1" dirty="0"/>
              <a:t> Mortuary Affairs Platoon</a:t>
            </a:r>
          </a:p>
          <a:p>
            <a:pPr marL="120643" lvl="1" indent="111119">
              <a:buFont typeface="Arial" charset="0"/>
              <a:buChar char="–"/>
            </a:pPr>
            <a:r>
              <a:rPr lang="en-US" sz="1000" b="1" i="1" dirty="0"/>
              <a:t> Shower-Laundry-Clothing Repair Platoon</a:t>
            </a:r>
          </a:p>
          <a:p>
            <a:pPr marL="120643" lvl="1" indent="111119">
              <a:buFont typeface="Arial" charset="0"/>
              <a:buChar char="–"/>
            </a:pPr>
            <a:r>
              <a:rPr lang="en-US" sz="1000" b="1" i="1" dirty="0"/>
              <a:t> Force Provider Platoon</a:t>
            </a:r>
          </a:p>
          <a:p>
            <a:pPr marL="120643" lvl="1" indent="111119">
              <a:buFont typeface="Arial" charset="0"/>
              <a:buChar char="–"/>
            </a:pPr>
            <a:r>
              <a:rPr lang="en-US" sz="1000" b="1" i="1" dirty="0"/>
              <a:t> Accountable Officer in a Supply Support Activity</a:t>
            </a:r>
          </a:p>
          <a:p>
            <a:pPr defTabSz="914350" fontAlgn="base">
              <a:lnSpc>
                <a:spcPct val="125000"/>
              </a:lnSpc>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83F65A5-0BA0-45AA-8642-E9E649BCF2B6}" type="slidenum">
              <a:rPr lang="en-US" smtClean="0"/>
              <a:pPr/>
              <a:t>6</a:t>
            </a:fld>
            <a:endParaRPr lang="en-US" dirty="0"/>
          </a:p>
        </p:txBody>
      </p:sp>
    </p:spTree>
    <p:extLst>
      <p:ext uri="{BB962C8B-B14F-4D97-AF65-F5344CB8AC3E}">
        <p14:creationId xmlns:p14="http://schemas.microsoft.com/office/powerpoint/2010/main" val="269451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fontAlgn="base">
              <a:lnSpc>
                <a:spcPct val="125000"/>
              </a:lnSpc>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83F65A5-0BA0-45AA-8642-E9E649BCF2B6}" type="slidenum">
              <a:rPr lang="en-US" smtClean="0"/>
              <a:pPr/>
              <a:t>7</a:t>
            </a:fld>
            <a:endParaRPr lang="en-US" dirty="0"/>
          </a:p>
        </p:txBody>
      </p:sp>
    </p:spTree>
    <p:extLst>
      <p:ext uri="{BB962C8B-B14F-4D97-AF65-F5344CB8AC3E}">
        <p14:creationId xmlns:p14="http://schemas.microsoft.com/office/powerpoint/2010/main" val="243396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35–20. Quartermaster officer characteristics required</a:t>
            </a:r>
          </a:p>
          <a:p>
            <a:r>
              <a:rPr lang="en-US" dirty="0"/>
              <a:t>Unique knowledge and skills of a Quartermaster officer. Lieutenants gained by the Quartermaster Corps develop</a:t>
            </a:r>
          </a:p>
          <a:p>
            <a:r>
              <a:rPr lang="en-US" dirty="0"/>
              <a:t>functional branch skills for the first three to 4 years of their career. Quartermaster officers possess one AOC (92A) and</a:t>
            </a:r>
          </a:p>
          <a:p>
            <a:r>
              <a:rPr lang="en-US" dirty="0"/>
              <a:t>may be trained in one of the following three SIs: petroleum and water/SI R8, aerial delivery and materiel/SI R9, and</a:t>
            </a:r>
          </a:p>
          <a:p>
            <a:r>
              <a:rPr lang="en-US" dirty="0"/>
              <a:t>mortuary affairs/SI 4V all of which are open to male and female officers. Quartermaster officers upon successful</a:t>
            </a:r>
          </a:p>
          <a:p>
            <a:r>
              <a:rPr lang="en-US" dirty="0"/>
              <a:t>completion of the CLC3 are inducted into the Logistics Corps. AOC 90A becomes their primary AOC with a</a:t>
            </a:r>
          </a:p>
          <a:p>
            <a:r>
              <a:rPr lang="en-US" dirty="0"/>
              <a:t>secondary AOC of 92A (90A92). See paragraph 35–4 for an in-depth explanation of Logistics branch officers. These</a:t>
            </a:r>
          </a:p>
          <a:p>
            <a:r>
              <a:rPr lang="en-US" dirty="0"/>
              <a:t>officers maintain their Quartermaster Regimental Affiliation, and may continue to serve in Quartermaster functional</a:t>
            </a:r>
          </a:p>
          <a:p>
            <a:r>
              <a:rPr lang="en-US" dirty="0"/>
              <a:t>assignments throughout their career.</a:t>
            </a:r>
          </a:p>
          <a:p>
            <a:r>
              <a:rPr lang="en-US" i="1" dirty="0"/>
              <a:t>a. Quartermaster, Supply and Materiel Management (AOC 92A). Officers command, directs, plans and implements</a:t>
            </a:r>
          </a:p>
          <a:p>
            <a:r>
              <a:rPr lang="en-US" dirty="0"/>
              <a:t>materiel management and integration into the overall DOD logistics system. They are responsible for service support</a:t>
            </a:r>
          </a:p>
          <a:p>
            <a:r>
              <a:rPr lang="en-US" dirty="0"/>
              <a:t>functions including, but not limited to, graves registration, clothing and textile renovation, laundry and bath and aerial</a:t>
            </a:r>
          </a:p>
          <a:p>
            <a:r>
              <a:rPr lang="en-US" dirty="0"/>
              <a:t>delivery. They direct and supervise the collection, evacuation and accountability for all classes of supply classified as</a:t>
            </a:r>
          </a:p>
          <a:p>
            <a:r>
              <a:rPr lang="en-US" dirty="0"/>
              <a:t>salvage, surplus, abandoned or uneconomically repairable. As a staff officer, they advise commanders on matters</a:t>
            </a:r>
          </a:p>
          <a:p>
            <a:r>
              <a:rPr lang="en-US" dirty="0"/>
              <a:t>regarding supply and services support as well as unit capabilities. They develop and execute materiel management</a:t>
            </a:r>
          </a:p>
          <a:p>
            <a:r>
              <a:rPr lang="en-US" dirty="0"/>
              <a:t>programs, to include inventory control and distribution throughout the logistics system. Officers determine and plan</a:t>
            </a:r>
          </a:p>
          <a:p>
            <a:r>
              <a:rPr lang="en-US" dirty="0"/>
              <a:t>storage requirements for field and permanent depot activities.</a:t>
            </a:r>
          </a:p>
          <a:p>
            <a:r>
              <a:rPr lang="en-US" i="1" dirty="0"/>
              <a:t>b. Petroleum and Water (SI R8). Officers attending the Petroleum Officer Course (POC) may command, direct, plan,</a:t>
            </a:r>
          </a:p>
          <a:p>
            <a:r>
              <a:rPr lang="en-US" dirty="0"/>
              <a:t>and/or exercise staff responsibility for units engaged in petroleum and/or water operations. Officers direct the acquisition,</a:t>
            </a:r>
          </a:p>
          <a:p>
            <a:r>
              <a:rPr lang="en-US" dirty="0"/>
              <a:t>storage, inspection, testing, issue, and distribution of petroleum products, and water. They serve in staff positions</a:t>
            </a:r>
          </a:p>
          <a:p>
            <a:r>
              <a:rPr lang="en-US" dirty="0"/>
              <a:t>requiring petroleum and water experience.</a:t>
            </a:r>
          </a:p>
          <a:p>
            <a:r>
              <a:rPr lang="en-US" dirty="0"/>
              <a:t>(1) They determine requirements for bulk and packaged petroleum products and water, storage space, distribution</a:t>
            </a:r>
          </a:p>
          <a:p>
            <a:r>
              <a:rPr lang="en-US" dirty="0"/>
              <a:t>systems, and quality surveillance. Officers recommend locations; direct the operations and user maintenance for</a:t>
            </a:r>
          </a:p>
          <a:p>
            <a:r>
              <a:rPr lang="en-US" dirty="0"/>
              <a:t>petroleum and water pipelines, hose-line routes, terminals, supply points, and depots. They advise commanders on</a:t>
            </a:r>
          </a:p>
          <a:p>
            <a:r>
              <a:rPr lang="en-US" dirty="0"/>
              <a:t>water and bulk petroleum distribution system design. Officers plan, coordinate, and supervises loading and discharge of</a:t>
            </a:r>
          </a:p>
          <a:p>
            <a:r>
              <a:rPr lang="en-US" dirty="0"/>
              <a:t>oceangoing tankers and other petroleum vessels. They direct quality surveillance at point of procurement and throughout</a:t>
            </a:r>
          </a:p>
          <a:p>
            <a:r>
              <a:rPr lang="en-US" dirty="0"/>
              <a:t>the petroleum distribution system. They direct the operations of base or mobile laboratories in testing of petroleum</a:t>
            </a:r>
          </a:p>
          <a:p>
            <a:r>
              <a:rPr lang="en-US" dirty="0"/>
              <a:t>products. Officers supervises performance of standard physical and CM tests, evaluate test results to insure products</a:t>
            </a:r>
          </a:p>
          <a:p>
            <a:r>
              <a:rPr lang="en-US" dirty="0"/>
              <a:t>meet Federal and military specifications, and recommends disposition of off-specification or captured petroleum</a:t>
            </a:r>
          </a:p>
          <a:p>
            <a:r>
              <a:rPr lang="en-US" dirty="0"/>
              <a:t>products.</a:t>
            </a:r>
          </a:p>
          <a:p>
            <a:r>
              <a:rPr lang="en-US" dirty="0"/>
              <a:t>(2) Officers determine water requirements, establish and direct operation of water purification, storage, distribution,</a:t>
            </a:r>
          </a:p>
          <a:p>
            <a:r>
              <a:rPr lang="en-US" dirty="0"/>
              <a:t>and issue systems in support of field operations. They develop, direct, and coordinate water conservation programs</a:t>
            </a:r>
          </a:p>
          <a:p>
            <a:r>
              <a:rPr lang="en-US" dirty="0"/>
              <a:t>when appropriate. They develop, direct, and coordinate unit procedures and programs on the environmentally sound</a:t>
            </a:r>
          </a:p>
          <a:p>
            <a:r>
              <a:rPr lang="en-US" dirty="0"/>
              <a:t>handling of petroleum, wastewater, and water treatment CMs. Officers monitor waste disposal procedures for waste</a:t>
            </a:r>
          </a:p>
          <a:p>
            <a:r>
              <a:rPr lang="en-US" dirty="0"/>
              <a:t>produced by unit petroleum and water operations. They report all unit petroleum, wastewater, and water treatment CM</a:t>
            </a:r>
          </a:p>
          <a:p>
            <a:r>
              <a:rPr lang="en-US" dirty="0"/>
              <a:t>spills in accordance with applicable laws, regulations, and policies. Officers monitor unit spill containment and cleanup</a:t>
            </a:r>
          </a:p>
          <a:p>
            <a:r>
              <a:rPr lang="en-US" dirty="0"/>
              <a:t>operations.</a:t>
            </a:r>
          </a:p>
          <a:p>
            <a:r>
              <a:rPr lang="en-US" i="1" dirty="0"/>
              <a:t>c. Aerial Delivery and Materiel (SI R9). Officers attending the Aerial Delivery Materials Officer Course may</a:t>
            </a:r>
          </a:p>
          <a:p>
            <a:r>
              <a:rPr lang="en-US" dirty="0"/>
              <a:t>command, direct, plan, and/or manage units engaged in storage, packing, preparation, and delivery of materiel by air</a:t>
            </a:r>
          </a:p>
          <a:p>
            <a:r>
              <a:rPr lang="en-US" dirty="0"/>
              <a:t>drop means. Officers determine requirements for and plan the employment of aerial delivery systems in support of</a:t>
            </a:r>
          </a:p>
          <a:p>
            <a:r>
              <a:rPr lang="en-US" dirty="0"/>
              <a:t>DA PAM 600–3 • 3 December 2014 385</a:t>
            </a:r>
          </a:p>
          <a:p>
            <a:r>
              <a:rPr lang="en-US" dirty="0"/>
              <a:t>tactical and special operations. They command, direct, supervise, and train personnel engaged in the storage, packing,</a:t>
            </a:r>
          </a:p>
          <a:p>
            <a:r>
              <a:rPr lang="en-US" dirty="0"/>
              <a:t>and preparation of materiel for aerial delivery distribution. They plan and supervise the inspection, repair, testing,</a:t>
            </a:r>
          </a:p>
          <a:p>
            <a:r>
              <a:rPr lang="en-US" dirty="0"/>
              <a:t>packing, rigging, and storage of parachutes, allied assemblies, aerial delivery containers, airdrop kits, and cargo</a:t>
            </a:r>
          </a:p>
          <a:p>
            <a:r>
              <a:rPr lang="en-US" dirty="0"/>
              <a:t>parachutes. They advise and assist in the coordination of transportation requirements to include recovery of airdrop</a:t>
            </a:r>
          </a:p>
          <a:p>
            <a:r>
              <a:rPr lang="en-US" dirty="0"/>
              <a:t>equipment.</a:t>
            </a:r>
          </a:p>
          <a:p>
            <a:r>
              <a:rPr lang="en-US" i="1" dirty="0"/>
              <a:t>d. Mortuary Affairs (SI 4V).</a:t>
            </a:r>
            <a:r>
              <a:rPr lang="en-US" dirty="0"/>
              <a:t> Officers attending the Mortuary Affairs Officer Course may direct, plan, and coordinate</a:t>
            </a:r>
          </a:p>
          <a:p>
            <a:r>
              <a:rPr lang="en-US" dirty="0"/>
              <a:t>MA support for military operations and civil mass fatality operations. Officers are involved in recovery, tentative</a:t>
            </a:r>
          </a:p>
          <a:p>
            <a:r>
              <a:rPr lang="en-US" dirty="0"/>
              <a:t>identification, and evacuation of deceased U.S. military personnel.</a:t>
            </a:r>
          </a:p>
        </p:txBody>
      </p:sp>
    </p:spTree>
    <p:extLst>
      <p:ext uri="{BB962C8B-B14F-4D97-AF65-F5344CB8AC3E}">
        <p14:creationId xmlns:p14="http://schemas.microsoft.com/office/powerpoint/2010/main" val="421757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D3AE965-E445-4405-AF44-39F802992AD9}" type="slidenum">
              <a:rPr lang="en-US" smtClean="0"/>
              <a:pPr/>
              <a:t>13</a:t>
            </a:fld>
            <a:endParaRPr lang="en-US" dirty="0" smtClean="0"/>
          </a:p>
        </p:txBody>
      </p:sp>
      <p:sp>
        <p:nvSpPr>
          <p:cNvPr id="50179" name="Rectangle 2"/>
          <p:cNvSpPr>
            <a:spLocks noGrp="1" noRot="1" noChangeAspect="1" noChangeArrowheads="1" noTextEdit="1"/>
          </p:cNvSpPr>
          <p:nvPr>
            <p:ph type="sldImg"/>
          </p:nvPr>
        </p:nvSpPr>
        <p:spPr>
          <a:xfrm>
            <a:off x="1179513" y="696913"/>
            <a:ext cx="4649787" cy="3486150"/>
          </a:xfrm>
          <a:ln/>
        </p:spPr>
      </p:sp>
      <p:sp>
        <p:nvSpPr>
          <p:cNvPr id="50180" name="Rectangle 3"/>
          <p:cNvSpPr>
            <a:spLocks noGrp="1" noChangeArrowheads="1"/>
          </p:cNvSpPr>
          <p:nvPr>
            <p:ph type="body" idx="1"/>
          </p:nvPr>
        </p:nvSpPr>
        <p:spPr>
          <a:xfrm>
            <a:off x="701849" y="4416429"/>
            <a:ext cx="5608320" cy="4183063"/>
          </a:xfrm>
          <a:noFill/>
          <a:ln/>
        </p:spPr>
        <p:txBody>
          <a:bodyPr/>
          <a:lstStyle/>
          <a:p>
            <a:pPr eaLnBrk="1" hangingPunct="1"/>
            <a:endParaRPr lang="en-US" dirty="0" smtClean="0"/>
          </a:p>
        </p:txBody>
      </p:sp>
    </p:spTree>
    <p:extLst>
      <p:ext uri="{BB962C8B-B14F-4D97-AF65-F5344CB8AC3E}">
        <p14:creationId xmlns:p14="http://schemas.microsoft.com/office/powerpoint/2010/main" val="19230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DA15DE-3A8D-480B-B291-F5F375641034}"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65660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A15DE-3A8D-480B-B291-F5F375641034}"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192176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A15DE-3A8D-480B-B291-F5F375641034}"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320337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p:txBody>
          <a:bodyPr/>
          <a:lstStyle>
            <a:lvl1pPr>
              <a:defRPr/>
            </a:lvl1pPr>
          </a:lstStyle>
          <a:p>
            <a:pPr>
              <a:defRPr/>
            </a:pPr>
            <a:r>
              <a:rPr lang="en-US" smtClean="0"/>
              <a:t>OQMG</a:t>
            </a:r>
            <a:endParaRPr lang="en-US" dirty="0"/>
          </a:p>
        </p:txBody>
      </p:sp>
      <p:sp>
        <p:nvSpPr>
          <p:cNvPr id="4" name="Rectangle 7"/>
          <p:cNvSpPr>
            <a:spLocks noGrp="1" noChangeArrowheads="1"/>
          </p:cNvSpPr>
          <p:nvPr>
            <p:ph type="ftr" sz="quarter" idx="11"/>
          </p:nvPr>
        </p:nvSpPr>
        <p:spPr/>
        <p:txBody>
          <a:bodyPr/>
          <a:lstStyle>
            <a:lvl1pPr>
              <a:defRPr/>
            </a:lvl1pPr>
          </a:lstStyle>
          <a:p>
            <a:pPr>
              <a:defRPr/>
            </a:pPr>
            <a:r>
              <a:rPr lang="en-US" smtClean="0"/>
              <a:t>231400FEB12</a:t>
            </a:r>
            <a:endParaRPr lang="en-US" dirty="0"/>
          </a:p>
        </p:txBody>
      </p:sp>
      <p:sp>
        <p:nvSpPr>
          <p:cNvPr id="5" name="Rectangle 16"/>
          <p:cNvSpPr>
            <a:spLocks noGrp="1" noChangeArrowheads="1"/>
          </p:cNvSpPr>
          <p:nvPr>
            <p:ph type="sldNum" sz="quarter" idx="12"/>
          </p:nvPr>
        </p:nvSpPr>
        <p:spPr/>
        <p:txBody>
          <a:bodyPr/>
          <a:lstStyle>
            <a:lvl1pPr>
              <a:defRPr/>
            </a:lvl1pPr>
          </a:lstStyle>
          <a:p>
            <a:pPr>
              <a:defRPr/>
            </a:pPr>
            <a:fld id="{146C4FD4-35D1-4A56-9B3B-89121C403014}" type="slidenum">
              <a:rPr lang="en-US" smtClean="0"/>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DA15DE-3A8D-480B-B291-F5F375641034}"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1540728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A15DE-3A8D-480B-B291-F5F375641034}" type="datetimeFigureOut">
              <a:rPr lang="en-US" smtClean="0"/>
              <a:pPr/>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955865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DA15DE-3A8D-480B-B291-F5F375641034}" type="datetimeFigureOut">
              <a:rPr lang="en-US" smtClean="0"/>
              <a:pPr/>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28388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DA15DE-3A8D-480B-B291-F5F375641034}" type="datetimeFigureOut">
              <a:rPr lang="en-US" smtClean="0"/>
              <a:pPr/>
              <a:t>7/15/2016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81635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DA15DE-3A8D-480B-B291-F5F375641034}" type="datetimeFigureOut">
              <a:rPr lang="en-US" smtClean="0"/>
              <a:pPr/>
              <a:t>7/15/2016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16875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A15DE-3A8D-480B-B291-F5F375641034}" type="datetimeFigureOut">
              <a:rPr lang="en-US" smtClean="0"/>
              <a:pPr/>
              <a:t>7/15/2016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137605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A15DE-3A8D-480B-B291-F5F375641034}" type="datetimeFigureOut">
              <a:rPr lang="en-US" smtClean="0"/>
              <a:pPr/>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107446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A15DE-3A8D-480B-B291-F5F375641034}" type="datetimeFigureOut">
              <a:rPr lang="en-US" smtClean="0"/>
              <a:pPr/>
              <a:t>7/15/2016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80A52-FF49-4DB4-8B61-861FABDA4878}" type="slidenum">
              <a:rPr lang="en-US" smtClean="0"/>
              <a:pPr/>
              <a:t>‹#›</a:t>
            </a:fld>
            <a:endParaRPr lang="en-US"/>
          </a:p>
        </p:txBody>
      </p:sp>
    </p:spTree>
    <p:extLst>
      <p:ext uri="{BB962C8B-B14F-4D97-AF65-F5344CB8AC3E}">
        <p14:creationId xmlns:p14="http://schemas.microsoft.com/office/powerpoint/2010/main" val="2754729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A15DE-3A8D-480B-B291-F5F375641034}" type="datetimeFigureOut">
              <a:rPr lang="en-US" smtClean="0"/>
              <a:pPr/>
              <a:t>7/15/2016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80A52-FF49-4DB4-8B61-861FABDA4878}" type="slidenum">
              <a:rPr lang="en-US" smtClean="0"/>
              <a:pPr/>
              <a:t>‹#›</a:t>
            </a:fld>
            <a:endParaRPr lang="en-US"/>
          </a:p>
        </p:txBody>
      </p:sp>
    </p:spTree>
    <p:extLst>
      <p:ext uri="{BB962C8B-B14F-4D97-AF65-F5344CB8AC3E}">
        <p14:creationId xmlns:p14="http://schemas.microsoft.com/office/powerpoint/2010/main" val="140900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mailto:usarmy.lee.tradoc.list.qm-officer-personnel-dev@mail.mil"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quartermaster.army.mi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87255" y="6519084"/>
            <a:ext cx="2129750" cy="369332"/>
          </a:xfrm>
          <a:prstGeom prst="rect">
            <a:avLst/>
          </a:prstGeom>
          <a:noFill/>
        </p:spPr>
        <p:txBody>
          <a:bodyPr wrap="none" rtlCol="0">
            <a:spAutoFit/>
          </a:bodyPr>
          <a:lstStyle/>
          <a:p>
            <a:r>
              <a:rPr lang="en-US" dirty="0" smtClean="0">
                <a:solidFill>
                  <a:srgbClr val="FAC400"/>
                </a:solidFill>
                <a:effectLst>
                  <a:outerShdw blurRad="38100" dist="38100" dir="2700000" algn="tl">
                    <a:srgbClr val="000000">
                      <a:alpha val="43137"/>
                    </a:srgbClr>
                  </a:outerShdw>
                </a:effectLst>
              </a:rPr>
              <a:t>Supporting Victory!</a:t>
            </a:r>
            <a:endParaRPr lang="en-US" dirty="0">
              <a:solidFill>
                <a:srgbClr val="FAC400"/>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cstate="print"/>
          <a:stretch>
            <a:fillRect/>
          </a:stretch>
        </p:blipFill>
        <p:spPr>
          <a:xfrm>
            <a:off x="4143" y="840384"/>
            <a:ext cx="9132600" cy="5727394"/>
          </a:xfrm>
          <a:prstGeom prst="rect">
            <a:avLst/>
          </a:prstGeom>
        </p:spPr>
      </p:pic>
      <p:sp>
        <p:nvSpPr>
          <p:cNvPr id="5" name="TextBox 4"/>
          <p:cNvSpPr txBox="1"/>
          <p:nvPr/>
        </p:nvSpPr>
        <p:spPr>
          <a:xfrm>
            <a:off x="2057419" y="0"/>
            <a:ext cx="5431972" cy="769441"/>
          </a:xfrm>
          <a:prstGeom prst="rect">
            <a:avLst/>
          </a:prstGeom>
          <a:noFill/>
        </p:spPr>
        <p:txBody>
          <a:bodyPr wrap="square" rtlCol="0">
            <a:spAutoFit/>
          </a:bodyPr>
          <a:lstStyle/>
          <a:p>
            <a:r>
              <a:rPr lang="en-US" sz="4400" dirty="0" smtClean="0">
                <a:solidFill>
                  <a:srgbClr val="FFCB05"/>
                </a:solidFill>
                <a:effectLst>
                  <a:outerShdw blurRad="38100" dist="38100" dir="2700000" algn="tl">
                    <a:srgbClr val="000000">
                      <a:alpha val="43137"/>
                    </a:srgbClr>
                  </a:outerShdw>
                </a:effectLst>
              </a:rPr>
              <a:t>Quartermaster</a:t>
            </a:r>
            <a:r>
              <a:rPr lang="en-US" sz="4400" dirty="0" smtClean="0">
                <a:effectLst>
                  <a:outerShdw blurRad="38100" dist="38100" dir="2700000" algn="tl">
                    <a:srgbClr val="000000">
                      <a:alpha val="43137"/>
                    </a:srgbClr>
                  </a:outerShdw>
                </a:effectLst>
              </a:rPr>
              <a:t> </a:t>
            </a:r>
            <a:r>
              <a:rPr lang="en-US" sz="4400" dirty="0" smtClean="0">
                <a:solidFill>
                  <a:srgbClr val="FFCB05"/>
                </a:solidFill>
                <a:effectLst>
                  <a:outerShdw blurRad="38100" dist="38100" dir="2700000" algn="tl">
                    <a:srgbClr val="000000">
                      <a:alpha val="43137"/>
                    </a:srgbClr>
                  </a:outerShdw>
                </a:effectLst>
              </a:rPr>
              <a:t>Corps</a:t>
            </a:r>
            <a:endParaRPr lang="en-US" sz="4400" dirty="0">
              <a:solidFill>
                <a:srgbClr val="FFCB0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20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reeform 2"/>
          <p:cNvSpPr>
            <a:spLocks/>
          </p:cNvSpPr>
          <p:nvPr/>
        </p:nvSpPr>
        <p:spPr bwMode="auto">
          <a:xfrm>
            <a:off x="6492875" y="2300288"/>
            <a:ext cx="334963" cy="508000"/>
          </a:xfrm>
          <a:custGeom>
            <a:avLst/>
            <a:gdLst>
              <a:gd name="T0" fmla="*/ 2147483647 w 211"/>
              <a:gd name="T1" fmla="*/ 2147483647 h 320"/>
              <a:gd name="T2" fmla="*/ 2147483647 w 211"/>
              <a:gd name="T3" fmla="*/ 2147483647 h 320"/>
              <a:gd name="T4" fmla="*/ 2147483647 w 211"/>
              <a:gd name="T5" fmla="*/ 2147483647 h 320"/>
              <a:gd name="T6" fmla="*/ 2147483647 w 211"/>
              <a:gd name="T7" fmla="*/ 2147483647 h 320"/>
              <a:gd name="T8" fmla="*/ 2147483647 w 211"/>
              <a:gd name="T9" fmla="*/ 2147483647 h 320"/>
              <a:gd name="T10" fmla="*/ 2147483647 w 211"/>
              <a:gd name="T11" fmla="*/ 2147483647 h 320"/>
              <a:gd name="T12" fmla="*/ 2147483647 w 211"/>
              <a:gd name="T13" fmla="*/ 2147483647 h 320"/>
              <a:gd name="T14" fmla="*/ 0 w 211"/>
              <a:gd name="T15" fmla="*/ 2147483647 h 320"/>
              <a:gd name="T16" fmla="*/ 2147483647 w 211"/>
              <a:gd name="T17" fmla="*/ 2147483647 h 320"/>
              <a:gd name="T18" fmla="*/ 2147483647 w 211"/>
              <a:gd name="T19" fmla="*/ 2147483647 h 320"/>
              <a:gd name="T20" fmla="*/ 2147483647 w 211"/>
              <a:gd name="T21" fmla="*/ 2147483647 h 320"/>
              <a:gd name="T22" fmla="*/ 2147483647 w 211"/>
              <a:gd name="T23" fmla="*/ 2147483647 h 320"/>
              <a:gd name="T24" fmla="*/ 2147483647 w 211"/>
              <a:gd name="T25" fmla="*/ 2147483647 h 320"/>
              <a:gd name="T26" fmla="*/ 2147483647 w 211"/>
              <a:gd name="T27" fmla="*/ 2147483647 h 320"/>
              <a:gd name="T28" fmla="*/ 2147483647 w 211"/>
              <a:gd name="T29" fmla="*/ 2147483647 h 320"/>
              <a:gd name="T30" fmla="*/ 2147483647 w 211"/>
              <a:gd name="T31" fmla="*/ 2147483647 h 320"/>
              <a:gd name="T32" fmla="*/ 2147483647 w 211"/>
              <a:gd name="T33" fmla="*/ 2147483647 h 320"/>
              <a:gd name="T34" fmla="*/ 2147483647 w 211"/>
              <a:gd name="T35" fmla="*/ 2147483647 h 320"/>
              <a:gd name="T36" fmla="*/ 2147483647 w 211"/>
              <a:gd name="T37" fmla="*/ 2147483647 h 320"/>
              <a:gd name="T38" fmla="*/ 2147483647 w 211"/>
              <a:gd name="T39" fmla="*/ 2147483647 h 320"/>
              <a:gd name="T40" fmla="*/ 2147483647 w 211"/>
              <a:gd name="T41" fmla="*/ 2147483647 h 320"/>
              <a:gd name="T42" fmla="*/ 2147483647 w 211"/>
              <a:gd name="T43" fmla="*/ 2147483647 h 320"/>
              <a:gd name="T44" fmla="*/ 2147483647 w 211"/>
              <a:gd name="T45" fmla="*/ 2147483647 h 320"/>
              <a:gd name="T46" fmla="*/ 2147483647 w 211"/>
              <a:gd name="T47" fmla="*/ 2147483647 h 320"/>
              <a:gd name="T48" fmla="*/ 2147483647 w 211"/>
              <a:gd name="T49" fmla="*/ 0 h 320"/>
              <a:gd name="T50" fmla="*/ 2147483647 w 211"/>
              <a:gd name="T51" fmla="*/ 2147483647 h 320"/>
              <a:gd name="T52" fmla="*/ 2147483647 w 211"/>
              <a:gd name="T53" fmla="*/ 2147483647 h 320"/>
              <a:gd name="T54" fmla="*/ 2147483647 w 211"/>
              <a:gd name="T55" fmla="*/ 2147483647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1"/>
              <a:gd name="T85" fmla="*/ 0 h 320"/>
              <a:gd name="T86" fmla="*/ 211 w 211"/>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1" h="320">
                <a:moveTo>
                  <a:pt x="49" y="10"/>
                </a:moveTo>
                <a:lnTo>
                  <a:pt x="18" y="69"/>
                </a:lnTo>
                <a:lnTo>
                  <a:pt x="33" y="91"/>
                </a:lnTo>
                <a:lnTo>
                  <a:pt x="18" y="118"/>
                </a:lnTo>
                <a:lnTo>
                  <a:pt x="27" y="127"/>
                </a:lnTo>
                <a:lnTo>
                  <a:pt x="21" y="145"/>
                </a:lnTo>
                <a:lnTo>
                  <a:pt x="21" y="175"/>
                </a:lnTo>
                <a:lnTo>
                  <a:pt x="0" y="185"/>
                </a:lnTo>
                <a:lnTo>
                  <a:pt x="8" y="194"/>
                </a:lnTo>
                <a:lnTo>
                  <a:pt x="52" y="305"/>
                </a:lnTo>
                <a:lnTo>
                  <a:pt x="87" y="319"/>
                </a:lnTo>
                <a:lnTo>
                  <a:pt x="85" y="296"/>
                </a:lnTo>
                <a:lnTo>
                  <a:pt x="102" y="278"/>
                </a:lnTo>
                <a:lnTo>
                  <a:pt x="96" y="260"/>
                </a:lnTo>
                <a:lnTo>
                  <a:pt x="139" y="237"/>
                </a:lnTo>
                <a:lnTo>
                  <a:pt x="141" y="206"/>
                </a:lnTo>
                <a:lnTo>
                  <a:pt x="166" y="204"/>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path>
            </a:pathLst>
          </a:custGeom>
          <a:solidFill>
            <a:srgbClr val="EAEAEA"/>
          </a:solid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2" name="Freeform 3"/>
          <p:cNvSpPr>
            <a:spLocks/>
          </p:cNvSpPr>
          <p:nvPr/>
        </p:nvSpPr>
        <p:spPr bwMode="auto">
          <a:xfrm>
            <a:off x="5997575" y="3300413"/>
            <a:ext cx="428625" cy="176212"/>
          </a:xfrm>
          <a:custGeom>
            <a:avLst/>
            <a:gdLst>
              <a:gd name="T0" fmla="*/ 0 w 270"/>
              <a:gd name="T1" fmla="*/ 2147483647 h 111"/>
              <a:gd name="T2" fmla="*/ 2147483647 w 270"/>
              <a:gd name="T3" fmla="*/ 0 h 111"/>
              <a:gd name="T4" fmla="*/ 2147483647 w 270"/>
              <a:gd name="T5" fmla="*/ 2147483647 h 111"/>
              <a:gd name="T6" fmla="*/ 2147483647 w 270"/>
              <a:gd name="T7" fmla="*/ 2147483647 h 111"/>
              <a:gd name="T8" fmla="*/ 2147483647 w 270"/>
              <a:gd name="T9" fmla="*/ 2147483647 h 111"/>
              <a:gd name="T10" fmla="*/ 2147483647 w 270"/>
              <a:gd name="T11" fmla="*/ 2147483647 h 111"/>
              <a:gd name="T12" fmla="*/ 2147483647 w 270"/>
              <a:gd name="T13" fmla="*/ 2147483647 h 111"/>
              <a:gd name="T14" fmla="*/ 2147483647 w 270"/>
              <a:gd name="T15" fmla="*/ 2147483647 h 111"/>
              <a:gd name="T16" fmla="*/ 2147483647 w 270"/>
              <a:gd name="T17" fmla="*/ 2147483647 h 111"/>
              <a:gd name="T18" fmla="*/ 2147483647 w 270"/>
              <a:gd name="T19" fmla="*/ 2147483647 h 111"/>
              <a:gd name="T20" fmla="*/ 2147483647 w 270"/>
              <a:gd name="T21" fmla="*/ 2147483647 h 111"/>
              <a:gd name="T22" fmla="*/ 2147483647 w 270"/>
              <a:gd name="T23" fmla="*/ 2147483647 h 111"/>
              <a:gd name="T24" fmla="*/ 2147483647 w 270"/>
              <a:gd name="T25" fmla="*/ 2147483647 h 111"/>
              <a:gd name="T26" fmla="*/ 2147483647 w 270"/>
              <a:gd name="T27" fmla="*/ 2147483647 h 111"/>
              <a:gd name="T28" fmla="*/ 2147483647 w 270"/>
              <a:gd name="T29" fmla="*/ 2147483647 h 111"/>
              <a:gd name="T30" fmla="*/ 2147483647 w 270"/>
              <a:gd name="T31" fmla="*/ 2147483647 h 111"/>
              <a:gd name="T32" fmla="*/ 0 w 270"/>
              <a:gd name="T33" fmla="*/ 2147483647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3" y="76"/>
                </a:lnTo>
                <a:lnTo>
                  <a:pt x="268" y="68"/>
                </a:lnTo>
                <a:lnTo>
                  <a:pt x="269" y="105"/>
                </a:lnTo>
                <a:lnTo>
                  <a:pt x="241" y="110"/>
                </a:lnTo>
                <a:lnTo>
                  <a:pt x="216" y="85"/>
                </a:lnTo>
                <a:lnTo>
                  <a:pt x="201" y="56"/>
                </a:lnTo>
                <a:lnTo>
                  <a:pt x="198" y="14"/>
                </a:lnTo>
                <a:lnTo>
                  <a:pt x="186" y="35"/>
                </a:lnTo>
                <a:lnTo>
                  <a:pt x="200" y="97"/>
                </a:lnTo>
                <a:lnTo>
                  <a:pt x="141" y="106"/>
                </a:lnTo>
                <a:lnTo>
                  <a:pt x="139" y="61"/>
                </a:lnTo>
                <a:lnTo>
                  <a:pt x="103" y="41"/>
                </a:lnTo>
                <a:lnTo>
                  <a:pt x="72" y="36"/>
                </a:lnTo>
                <a:lnTo>
                  <a:pt x="8" y="68"/>
                </a:lnTo>
                <a:lnTo>
                  <a:pt x="0" y="38"/>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3" name="Freeform 4"/>
          <p:cNvSpPr>
            <a:spLocks/>
          </p:cNvSpPr>
          <p:nvPr/>
        </p:nvSpPr>
        <p:spPr bwMode="auto">
          <a:xfrm>
            <a:off x="2509838" y="2338388"/>
            <a:ext cx="565150" cy="412750"/>
          </a:xfrm>
          <a:custGeom>
            <a:avLst/>
            <a:gdLst>
              <a:gd name="T0" fmla="*/ 2147483647 w 356"/>
              <a:gd name="T1" fmla="*/ 0 h 260"/>
              <a:gd name="T2" fmla="*/ 2147483647 w 356"/>
              <a:gd name="T3" fmla="*/ 2147483647 h 260"/>
              <a:gd name="T4" fmla="*/ 2147483647 w 356"/>
              <a:gd name="T5" fmla="*/ 2147483647 h 260"/>
              <a:gd name="T6" fmla="*/ 2147483647 w 356"/>
              <a:gd name="T7" fmla="*/ 2147483647 h 260"/>
              <a:gd name="T8" fmla="*/ 2147483647 w 356"/>
              <a:gd name="T9" fmla="*/ 2147483647 h 260"/>
              <a:gd name="T10" fmla="*/ 2147483647 w 356"/>
              <a:gd name="T11" fmla="*/ 2147483647 h 260"/>
              <a:gd name="T12" fmla="*/ 2147483647 w 356"/>
              <a:gd name="T13" fmla="*/ 2147483647 h 260"/>
              <a:gd name="T14" fmla="*/ 2147483647 w 356"/>
              <a:gd name="T15" fmla="*/ 2147483647 h 260"/>
              <a:gd name="T16" fmla="*/ 2147483647 w 356"/>
              <a:gd name="T17" fmla="*/ 2147483647 h 260"/>
              <a:gd name="T18" fmla="*/ 2147483647 w 356"/>
              <a:gd name="T19" fmla="*/ 2147483647 h 260"/>
              <a:gd name="T20" fmla="*/ 2147483647 w 356"/>
              <a:gd name="T21" fmla="*/ 2147483647 h 260"/>
              <a:gd name="T22" fmla="*/ 2147483647 w 356"/>
              <a:gd name="T23" fmla="*/ 2147483647 h 260"/>
              <a:gd name="T24" fmla="*/ 2147483647 w 356"/>
              <a:gd name="T25" fmla="*/ 2147483647 h 260"/>
              <a:gd name="T26" fmla="*/ 2147483647 w 356"/>
              <a:gd name="T27" fmla="*/ 2147483647 h 260"/>
              <a:gd name="T28" fmla="*/ 2147483647 w 356"/>
              <a:gd name="T29" fmla="*/ 2147483647 h 260"/>
              <a:gd name="T30" fmla="*/ 2147483647 w 356"/>
              <a:gd name="T31" fmla="*/ 2147483647 h 260"/>
              <a:gd name="T32" fmla="*/ 2147483647 w 356"/>
              <a:gd name="T33" fmla="*/ 2147483647 h 260"/>
              <a:gd name="T34" fmla="*/ 2147483647 w 356"/>
              <a:gd name="T35" fmla="*/ 2147483647 h 260"/>
              <a:gd name="T36" fmla="*/ 2147483647 w 356"/>
              <a:gd name="T37" fmla="*/ 2147483647 h 260"/>
              <a:gd name="T38" fmla="*/ 2147483647 w 356"/>
              <a:gd name="T39" fmla="*/ 2147483647 h 260"/>
              <a:gd name="T40" fmla="*/ 0 w 356"/>
              <a:gd name="T41" fmla="*/ 2147483647 h 260"/>
              <a:gd name="T42" fmla="*/ 2147483647 w 356"/>
              <a:gd name="T43" fmla="*/ 2147483647 h 260"/>
              <a:gd name="T44" fmla="*/ 2147483647 w 356"/>
              <a:gd name="T45" fmla="*/ 2147483647 h 260"/>
              <a:gd name="T46" fmla="*/ 2147483647 w 356"/>
              <a:gd name="T47" fmla="*/ 2147483647 h 260"/>
              <a:gd name="T48" fmla="*/ 2147483647 w 356"/>
              <a:gd name="T49" fmla="*/ 2147483647 h 260"/>
              <a:gd name="T50" fmla="*/ 2147483647 w 356"/>
              <a:gd name="T51" fmla="*/ 2147483647 h 260"/>
              <a:gd name="T52" fmla="*/ 2147483647 w 356"/>
              <a:gd name="T53" fmla="*/ 2147483647 h 260"/>
              <a:gd name="T54" fmla="*/ 2147483647 w 356"/>
              <a:gd name="T55" fmla="*/ 2147483647 h 260"/>
              <a:gd name="T56" fmla="*/ 2147483647 w 356"/>
              <a:gd name="T57" fmla="*/ 2147483647 h 260"/>
              <a:gd name="T58" fmla="*/ 2147483647 w 356"/>
              <a:gd name="T59" fmla="*/ 2147483647 h 260"/>
              <a:gd name="T60" fmla="*/ 2147483647 w 356"/>
              <a:gd name="T61" fmla="*/ 2147483647 h 260"/>
              <a:gd name="T62" fmla="*/ 2147483647 w 356"/>
              <a:gd name="T63" fmla="*/ 2147483647 h 260"/>
              <a:gd name="T64" fmla="*/ 2147483647 w 356"/>
              <a:gd name="T65" fmla="*/ 2147483647 h 260"/>
              <a:gd name="T66" fmla="*/ 2147483647 w 356"/>
              <a:gd name="T67" fmla="*/ 2147483647 h 260"/>
              <a:gd name="T68" fmla="*/ 2147483647 w 356"/>
              <a:gd name="T69" fmla="*/ 2147483647 h 260"/>
              <a:gd name="T70" fmla="*/ 2147483647 w 356"/>
              <a:gd name="T71" fmla="*/ 2147483647 h 260"/>
              <a:gd name="T72" fmla="*/ 2147483647 w 356"/>
              <a:gd name="T73" fmla="*/ 2147483647 h 260"/>
              <a:gd name="T74" fmla="*/ 2147483647 w 356"/>
              <a:gd name="T75" fmla="*/ 0 h 2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0"/>
              <a:gd name="T116" fmla="*/ 356 w 356"/>
              <a:gd name="T117" fmla="*/ 260 h 2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0">
                <a:moveTo>
                  <a:pt x="90" y="0"/>
                </a:moveTo>
                <a:lnTo>
                  <a:pt x="163" y="20"/>
                </a:lnTo>
                <a:lnTo>
                  <a:pt x="218" y="33"/>
                </a:lnTo>
                <a:lnTo>
                  <a:pt x="245" y="39"/>
                </a:lnTo>
                <a:lnTo>
                  <a:pt x="273" y="43"/>
                </a:lnTo>
                <a:lnTo>
                  <a:pt x="310" y="50"/>
                </a:lnTo>
                <a:lnTo>
                  <a:pt x="355" y="58"/>
                </a:lnTo>
                <a:lnTo>
                  <a:pt x="326" y="259"/>
                </a:lnTo>
                <a:lnTo>
                  <a:pt x="188" y="231"/>
                </a:lnTo>
                <a:lnTo>
                  <a:pt x="169" y="243"/>
                </a:lnTo>
                <a:lnTo>
                  <a:pt x="145" y="224"/>
                </a:lnTo>
                <a:lnTo>
                  <a:pt x="123" y="243"/>
                </a:lnTo>
                <a:lnTo>
                  <a:pt x="103" y="227"/>
                </a:lnTo>
                <a:lnTo>
                  <a:pt x="46" y="224"/>
                </a:lnTo>
                <a:lnTo>
                  <a:pt x="54" y="191"/>
                </a:lnTo>
                <a:lnTo>
                  <a:pt x="13" y="188"/>
                </a:lnTo>
                <a:lnTo>
                  <a:pt x="9" y="169"/>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path>
            </a:pathLst>
          </a:custGeom>
          <a:solidFill>
            <a:schemeClr val="bg1"/>
          </a:solidFill>
          <a:ln w="12700" cap="rnd" cmpd="sng">
            <a:solidFill>
              <a:schemeClr val="tx2"/>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4" name="Freeform 5"/>
          <p:cNvSpPr>
            <a:spLocks/>
          </p:cNvSpPr>
          <p:nvPr/>
        </p:nvSpPr>
        <p:spPr bwMode="auto">
          <a:xfrm>
            <a:off x="2376488" y="2636838"/>
            <a:ext cx="704850" cy="538162"/>
          </a:xfrm>
          <a:custGeom>
            <a:avLst/>
            <a:gdLst>
              <a:gd name="T0" fmla="*/ 2147483647 w 444"/>
              <a:gd name="T1" fmla="*/ 0 h 339"/>
              <a:gd name="T2" fmla="*/ 2147483647 w 444"/>
              <a:gd name="T3" fmla="*/ 2147483647 h 339"/>
              <a:gd name="T4" fmla="*/ 2147483647 w 444"/>
              <a:gd name="T5" fmla="*/ 2147483647 h 339"/>
              <a:gd name="T6" fmla="*/ 2147483647 w 444"/>
              <a:gd name="T7" fmla="*/ 2147483647 h 339"/>
              <a:gd name="T8" fmla="*/ 2147483647 w 444"/>
              <a:gd name="T9" fmla="*/ 2147483647 h 339"/>
              <a:gd name="T10" fmla="*/ 2147483647 w 444"/>
              <a:gd name="T11" fmla="*/ 2147483647 h 339"/>
              <a:gd name="T12" fmla="*/ 2147483647 w 444"/>
              <a:gd name="T13" fmla="*/ 2147483647 h 339"/>
              <a:gd name="T14" fmla="*/ 2147483647 w 444"/>
              <a:gd name="T15" fmla="*/ 2147483647 h 339"/>
              <a:gd name="T16" fmla="*/ 2147483647 w 444"/>
              <a:gd name="T17" fmla="*/ 2147483647 h 339"/>
              <a:gd name="T18" fmla="*/ 0 w 444"/>
              <a:gd name="T19" fmla="*/ 2147483647 h 339"/>
              <a:gd name="T20" fmla="*/ 0 w 444"/>
              <a:gd name="T21" fmla="*/ 2147483647 h 339"/>
              <a:gd name="T22" fmla="*/ 2147483647 w 444"/>
              <a:gd name="T23" fmla="*/ 2147483647 h 339"/>
              <a:gd name="T24" fmla="*/ 2147483647 w 444"/>
              <a:gd name="T25" fmla="*/ 2147483647 h 339"/>
              <a:gd name="T26" fmla="*/ 2147483647 w 444"/>
              <a:gd name="T27" fmla="*/ 2147483647 h 339"/>
              <a:gd name="T28" fmla="*/ 2147483647 w 444"/>
              <a:gd name="T29" fmla="*/ 2147483647 h 339"/>
              <a:gd name="T30" fmla="*/ 2147483647 w 444"/>
              <a:gd name="T31" fmla="*/ 2147483647 h 339"/>
              <a:gd name="T32" fmla="*/ 2147483647 w 444"/>
              <a:gd name="T33" fmla="*/ 2147483647 h 339"/>
              <a:gd name="T34" fmla="*/ 2147483647 w 444"/>
              <a:gd name="T35" fmla="*/ 2147483647 h 339"/>
              <a:gd name="T36" fmla="*/ 2147483647 w 444"/>
              <a:gd name="T37" fmla="*/ 2147483647 h 339"/>
              <a:gd name="T38" fmla="*/ 2147483647 w 444"/>
              <a:gd name="T39" fmla="*/ 2147483647 h 339"/>
              <a:gd name="T40" fmla="*/ 2147483647 w 444"/>
              <a:gd name="T41" fmla="*/ 2147483647 h 339"/>
              <a:gd name="T42" fmla="*/ 2147483647 w 444"/>
              <a:gd name="T43" fmla="*/ 2147483647 h 339"/>
              <a:gd name="T44" fmla="*/ 2147483647 w 444"/>
              <a:gd name="T45" fmla="*/ 2147483647 h 339"/>
              <a:gd name="T46" fmla="*/ 2147483647 w 444"/>
              <a:gd name="T47" fmla="*/ 2147483647 h 339"/>
              <a:gd name="T48" fmla="*/ 2147483647 w 444"/>
              <a:gd name="T49" fmla="*/ 2147483647 h 339"/>
              <a:gd name="T50" fmla="*/ 2147483647 w 444"/>
              <a:gd name="T51" fmla="*/ 2147483647 h 339"/>
              <a:gd name="T52" fmla="*/ 2147483647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1"/>
                </a:lnTo>
                <a:lnTo>
                  <a:pt x="62" y="81"/>
                </a:lnTo>
                <a:lnTo>
                  <a:pt x="54" y="103"/>
                </a:lnTo>
                <a:lnTo>
                  <a:pt x="45" y="125"/>
                </a:lnTo>
                <a:lnTo>
                  <a:pt x="33" y="149"/>
                </a:lnTo>
                <a:lnTo>
                  <a:pt x="17" y="177"/>
                </a:lnTo>
                <a:lnTo>
                  <a:pt x="0" y="204"/>
                </a:lnTo>
                <a:lnTo>
                  <a:pt x="0" y="263"/>
                </a:lnTo>
                <a:lnTo>
                  <a:pt x="249" y="314"/>
                </a:lnTo>
                <a:lnTo>
                  <a:pt x="363" y="338"/>
                </a:lnTo>
                <a:lnTo>
                  <a:pt x="387" y="220"/>
                </a:lnTo>
                <a:lnTo>
                  <a:pt x="402" y="210"/>
                </a:lnTo>
                <a:lnTo>
                  <a:pt x="388" y="184"/>
                </a:lnTo>
                <a:lnTo>
                  <a:pt x="395" y="157"/>
                </a:lnTo>
                <a:lnTo>
                  <a:pt x="443" y="112"/>
                </a:lnTo>
                <a:lnTo>
                  <a:pt x="410" y="71"/>
                </a:lnTo>
                <a:lnTo>
                  <a:pt x="272" y="43"/>
                </a:lnTo>
                <a:lnTo>
                  <a:pt x="253" y="54"/>
                </a:lnTo>
                <a:lnTo>
                  <a:pt x="229" y="35"/>
                </a:lnTo>
                <a:lnTo>
                  <a:pt x="207" y="55"/>
                </a:lnTo>
                <a:lnTo>
                  <a:pt x="186" y="35"/>
                </a:lnTo>
                <a:lnTo>
                  <a:pt x="131" y="36"/>
                </a:lnTo>
                <a:lnTo>
                  <a:pt x="138" y="3"/>
                </a:lnTo>
                <a:lnTo>
                  <a:pt x="97"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5" name="Freeform 6"/>
          <p:cNvSpPr>
            <a:spLocks/>
          </p:cNvSpPr>
          <p:nvPr/>
        </p:nvSpPr>
        <p:spPr bwMode="auto">
          <a:xfrm>
            <a:off x="2319338" y="3051175"/>
            <a:ext cx="742950" cy="1141413"/>
          </a:xfrm>
          <a:custGeom>
            <a:avLst/>
            <a:gdLst>
              <a:gd name="T0" fmla="*/ 2147483647 w 468"/>
              <a:gd name="T1" fmla="*/ 0 h 719"/>
              <a:gd name="T2" fmla="*/ 2147483647 w 468"/>
              <a:gd name="T3" fmla="*/ 2147483647 h 719"/>
              <a:gd name="T4" fmla="*/ 2147483647 w 468"/>
              <a:gd name="T5" fmla="*/ 2147483647 h 719"/>
              <a:gd name="T6" fmla="*/ 2147483647 w 468"/>
              <a:gd name="T7" fmla="*/ 2147483647 h 719"/>
              <a:gd name="T8" fmla="*/ 2147483647 w 468"/>
              <a:gd name="T9" fmla="*/ 2147483647 h 719"/>
              <a:gd name="T10" fmla="*/ 2147483647 w 468"/>
              <a:gd name="T11" fmla="*/ 2147483647 h 719"/>
              <a:gd name="T12" fmla="*/ 2147483647 w 468"/>
              <a:gd name="T13" fmla="*/ 2147483647 h 719"/>
              <a:gd name="T14" fmla="*/ 2147483647 w 468"/>
              <a:gd name="T15" fmla="*/ 2147483647 h 719"/>
              <a:gd name="T16" fmla="*/ 2147483647 w 468"/>
              <a:gd name="T17" fmla="*/ 2147483647 h 719"/>
              <a:gd name="T18" fmla="*/ 2147483647 w 468"/>
              <a:gd name="T19" fmla="*/ 2147483647 h 719"/>
              <a:gd name="T20" fmla="*/ 2147483647 w 468"/>
              <a:gd name="T21" fmla="*/ 2147483647 h 719"/>
              <a:gd name="T22" fmla="*/ 2147483647 w 468"/>
              <a:gd name="T23" fmla="*/ 2147483647 h 719"/>
              <a:gd name="T24" fmla="*/ 2147483647 w 468"/>
              <a:gd name="T25" fmla="*/ 2147483647 h 719"/>
              <a:gd name="T26" fmla="*/ 2147483647 w 468"/>
              <a:gd name="T27" fmla="*/ 2147483647 h 719"/>
              <a:gd name="T28" fmla="*/ 2147483647 w 468"/>
              <a:gd name="T29" fmla="*/ 2147483647 h 719"/>
              <a:gd name="T30" fmla="*/ 2147483647 w 468"/>
              <a:gd name="T31" fmla="*/ 2147483647 h 719"/>
              <a:gd name="T32" fmla="*/ 2147483647 w 468"/>
              <a:gd name="T33" fmla="*/ 2147483647 h 719"/>
              <a:gd name="T34" fmla="*/ 2147483647 w 468"/>
              <a:gd name="T35" fmla="*/ 2147483647 h 719"/>
              <a:gd name="T36" fmla="*/ 2147483647 w 468"/>
              <a:gd name="T37" fmla="*/ 2147483647 h 719"/>
              <a:gd name="T38" fmla="*/ 2147483647 w 468"/>
              <a:gd name="T39" fmla="*/ 2147483647 h 719"/>
              <a:gd name="T40" fmla="*/ 2147483647 w 468"/>
              <a:gd name="T41" fmla="*/ 2147483647 h 719"/>
              <a:gd name="T42" fmla="*/ 2147483647 w 468"/>
              <a:gd name="T43" fmla="*/ 2147483647 h 719"/>
              <a:gd name="T44" fmla="*/ 2147483647 w 468"/>
              <a:gd name="T45" fmla="*/ 2147483647 h 719"/>
              <a:gd name="T46" fmla="*/ 2147483647 w 468"/>
              <a:gd name="T47" fmla="*/ 2147483647 h 719"/>
              <a:gd name="T48" fmla="*/ 2147483647 w 468"/>
              <a:gd name="T49" fmla="*/ 2147483647 h 719"/>
              <a:gd name="T50" fmla="*/ 2147483647 w 468"/>
              <a:gd name="T51" fmla="*/ 2147483647 h 719"/>
              <a:gd name="T52" fmla="*/ 2147483647 w 468"/>
              <a:gd name="T53" fmla="*/ 2147483647 h 719"/>
              <a:gd name="T54" fmla="*/ 2147483647 w 468"/>
              <a:gd name="T55" fmla="*/ 2147483647 h 719"/>
              <a:gd name="T56" fmla="*/ 2147483647 w 468"/>
              <a:gd name="T57" fmla="*/ 2147483647 h 719"/>
              <a:gd name="T58" fmla="*/ 2147483647 w 468"/>
              <a:gd name="T59" fmla="*/ 2147483647 h 719"/>
              <a:gd name="T60" fmla="*/ 2147483647 w 468"/>
              <a:gd name="T61" fmla="*/ 2147483647 h 719"/>
              <a:gd name="T62" fmla="*/ 2147483647 w 468"/>
              <a:gd name="T63" fmla="*/ 2147483647 h 719"/>
              <a:gd name="T64" fmla="*/ 2147483647 w 468"/>
              <a:gd name="T65" fmla="*/ 2147483647 h 719"/>
              <a:gd name="T66" fmla="*/ 2147483647 w 468"/>
              <a:gd name="T67" fmla="*/ 2147483647 h 719"/>
              <a:gd name="T68" fmla="*/ 2147483647 w 468"/>
              <a:gd name="T69" fmla="*/ 2147483647 h 719"/>
              <a:gd name="T70" fmla="*/ 2147483647 w 468"/>
              <a:gd name="T71" fmla="*/ 2147483647 h 719"/>
              <a:gd name="T72" fmla="*/ 2147483647 w 468"/>
              <a:gd name="T73" fmla="*/ 2147483647 h 719"/>
              <a:gd name="T74" fmla="*/ 2147483647 w 468"/>
              <a:gd name="T75" fmla="*/ 2147483647 h 719"/>
              <a:gd name="T76" fmla="*/ 2147483647 w 468"/>
              <a:gd name="T77" fmla="*/ 2147483647 h 719"/>
              <a:gd name="T78" fmla="*/ 2147483647 w 468"/>
              <a:gd name="T79" fmla="*/ 2147483647 h 719"/>
              <a:gd name="T80" fmla="*/ 2147483647 w 468"/>
              <a:gd name="T81" fmla="*/ 2147483647 h 719"/>
              <a:gd name="T82" fmla="*/ 2147483647 w 468"/>
              <a:gd name="T83" fmla="*/ 2147483647 h 719"/>
              <a:gd name="T84" fmla="*/ 2147483647 w 468"/>
              <a:gd name="T85" fmla="*/ 2147483647 h 719"/>
              <a:gd name="T86" fmla="*/ 0 w 468"/>
              <a:gd name="T87" fmla="*/ 2147483647 h 719"/>
              <a:gd name="T88" fmla="*/ 2147483647 w 468"/>
              <a:gd name="T89" fmla="*/ 2147483647 h 719"/>
              <a:gd name="T90" fmla="*/ 2147483647 w 468"/>
              <a:gd name="T91" fmla="*/ 2147483647 h 719"/>
              <a:gd name="T92" fmla="*/ 2147483647 w 468"/>
              <a:gd name="T93" fmla="*/ 2147483647 h 719"/>
              <a:gd name="T94" fmla="*/ 2147483647 w 468"/>
              <a:gd name="T95" fmla="*/ 0 h 7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19"/>
              <a:gd name="T146" fmla="*/ 468 w 468"/>
              <a:gd name="T147" fmla="*/ 719 h 7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19">
                <a:moveTo>
                  <a:pt x="36" y="0"/>
                </a:moveTo>
                <a:lnTo>
                  <a:pt x="251" y="43"/>
                </a:lnTo>
                <a:lnTo>
                  <a:pt x="204" y="253"/>
                </a:lnTo>
                <a:lnTo>
                  <a:pt x="445" y="576"/>
                </a:lnTo>
                <a:lnTo>
                  <a:pt x="467" y="617"/>
                </a:lnTo>
                <a:lnTo>
                  <a:pt x="444" y="637"/>
                </a:lnTo>
                <a:lnTo>
                  <a:pt x="429" y="673"/>
                </a:lnTo>
                <a:lnTo>
                  <a:pt x="415" y="693"/>
                </a:lnTo>
                <a:lnTo>
                  <a:pt x="430" y="712"/>
                </a:lnTo>
                <a:lnTo>
                  <a:pt x="405" y="718"/>
                </a:lnTo>
                <a:lnTo>
                  <a:pt x="264" y="713"/>
                </a:lnTo>
                <a:lnTo>
                  <a:pt x="255" y="672"/>
                </a:lnTo>
                <a:lnTo>
                  <a:pt x="230" y="641"/>
                </a:lnTo>
                <a:lnTo>
                  <a:pt x="212" y="630"/>
                </a:lnTo>
                <a:lnTo>
                  <a:pt x="207" y="608"/>
                </a:lnTo>
                <a:lnTo>
                  <a:pt x="192" y="596"/>
                </a:lnTo>
                <a:lnTo>
                  <a:pt x="177" y="581"/>
                </a:lnTo>
                <a:lnTo>
                  <a:pt x="172" y="564"/>
                </a:lnTo>
                <a:lnTo>
                  <a:pt x="158" y="553"/>
                </a:lnTo>
                <a:lnTo>
                  <a:pt x="136" y="559"/>
                </a:lnTo>
                <a:lnTo>
                  <a:pt x="111" y="550"/>
                </a:lnTo>
                <a:lnTo>
                  <a:pt x="111" y="541"/>
                </a:lnTo>
                <a:lnTo>
                  <a:pt x="110" y="521"/>
                </a:lnTo>
                <a:lnTo>
                  <a:pt x="100" y="499"/>
                </a:lnTo>
                <a:lnTo>
                  <a:pt x="99" y="481"/>
                </a:lnTo>
                <a:lnTo>
                  <a:pt x="88" y="465"/>
                </a:lnTo>
                <a:lnTo>
                  <a:pt x="91" y="451"/>
                </a:lnTo>
                <a:lnTo>
                  <a:pt x="60" y="414"/>
                </a:lnTo>
                <a:lnTo>
                  <a:pt x="60" y="393"/>
                </a:lnTo>
                <a:lnTo>
                  <a:pt x="76" y="385"/>
                </a:lnTo>
                <a:lnTo>
                  <a:pt x="76" y="372"/>
                </a:lnTo>
                <a:lnTo>
                  <a:pt x="60" y="368"/>
                </a:lnTo>
                <a:lnTo>
                  <a:pt x="53" y="348"/>
                </a:lnTo>
                <a:lnTo>
                  <a:pt x="45" y="313"/>
                </a:lnTo>
                <a:lnTo>
                  <a:pt x="68" y="332"/>
                </a:lnTo>
                <a:lnTo>
                  <a:pt x="59" y="307"/>
                </a:lnTo>
                <a:lnTo>
                  <a:pt x="76" y="307"/>
                </a:lnTo>
                <a:lnTo>
                  <a:pt x="76" y="289"/>
                </a:lnTo>
                <a:lnTo>
                  <a:pt x="59" y="277"/>
                </a:lnTo>
                <a:lnTo>
                  <a:pt x="51" y="294"/>
                </a:lnTo>
                <a:lnTo>
                  <a:pt x="36" y="288"/>
                </a:lnTo>
                <a:lnTo>
                  <a:pt x="6" y="208"/>
                </a:lnTo>
                <a:lnTo>
                  <a:pt x="14" y="150"/>
                </a:lnTo>
                <a:lnTo>
                  <a:pt x="0" y="117"/>
                </a:lnTo>
                <a:lnTo>
                  <a:pt x="7" y="92"/>
                </a:lnTo>
                <a:lnTo>
                  <a:pt x="22" y="87"/>
                </a:lnTo>
                <a:lnTo>
                  <a:pt x="36" y="49"/>
                </a:lnTo>
                <a:lnTo>
                  <a:pt x="36"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6" name="Freeform 7"/>
          <p:cNvSpPr>
            <a:spLocks/>
          </p:cNvSpPr>
          <p:nvPr/>
        </p:nvSpPr>
        <p:spPr bwMode="auto">
          <a:xfrm>
            <a:off x="2643188" y="3122613"/>
            <a:ext cx="561975" cy="844550"/>
          </a:xfrm>
          <a:custGeom>
            <a:avLst/>
            <a:gdLst>
              <a:gd name="T0" fmla="*/ 2147483647 w 354"/>
              <a:gd name="T1" fmla="*/ 0 h 532"/>
              <a:gd name="T2" fmla="*/ 0 w 354"/>
              <a:gd name="T3" fmla="*/ 2147483647 h 532"/>
              <a:gd name="T4" fmla="*/ 2147483647 w 354"/>
              <a:gd name="T5" fmla="*/ 2147483647 h 532"/>
              <a:gd name="T6" fmla="*/ 2147483647 w 354"/>
              <a:gd name="T7" fmla="*/ 2147483647 h 532"/>
              <a:gd name="T8" fmla="*/ 2147483647 w 354"/>
              <a:gd name="T9" fmla="*/ 2147483647 h 532"/>
              <a:gd name="T10" fmla="*/ 2147483647 w 354"/>
              <a:gd name="T11" fmla="*/ 2147483647 h 532"/>
              <a:gd name="T12" fmla="*/ 2147483647 w 354"/>
              <a:gd name="T13" fmla="*/ 2147483647 h 532"/>
              <a:gd name="T14" fmla="*/ 2147483647 w 354"/>
              <a:gd name="T15" fmla="*/ 2147483647 h 532"/>
              <a:gd name="T16" fmla="*/ 2147483647 w 354"/>
              <a:gd name="T17" fmla="*/ 2147483647 h 532"/>
              <a:gd name="T18" fmla="*/ 2147483647 w 354"/>
              <a:gd name="T19" fmla="*/ 2147483647 h 532"/>
              <a:gd name="T20" fmla="*/ 2147483647 w 354"/>
              <a:gd name="T21" fmla="*/ 2147483647 h 532"/>
              <a:gd name="T22" fmla="*/ 2147483647 w 354"/>
              <a:gd name="T23" fmla="*/ 0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2"/>
              <a:gd name="T38" fmla="*/ 354 w 354"/>
              <a:gd name="T39" fmla="*/ 532 h 5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2">
                <a:moveTo>
                  <a:pt x="45" y="0"/>
                </a:moveTo>
                <a:lnTo>
                  <a:pt x="0" y="209"/>
                </a:lnTo>
                <a:lnTo>
                  <a:pt x="240" y="531"/>
                </a:lnTo>
                <a:lnTo>
                  <a:pt x="255" y="517"/>
                </a:lnTo>
                <a:lnTo>
                  <a:pt x="254" y="453"/>
                </a:lnTo>
                <a:lnTo>
                  <a:pt x="284" y="458"/>
                </a:lnTo>
                <a:lnTo>
                  <a:pt x="315" y="263"/>
                </a:lnTo>
                <a:lnTo>
                  <a:pt x="336" y="131"/>
                </a:lnTo>
                <a:lnTo>
                  <a:pt x="342" y="91"/>
                </a:lnTo>
                <a:lnTo>
                  <a:pt x="353" y="55"/>
                </a:lnTo>
                <a:lnTo>
                  <a:pt x="194" y="32"/>
                </a:lnTo>
                <a:lnTo>
                  <a:pt x="45"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7" name="Freeform 8"/>
          <p:cNvSpPr>
            <a:spLocks/>
          </p:cNvSpPr>
          <p:nvPr/>
        </p:nvSpPr>
        <p:spPr bwMode="auto">
          <a:xfrm>
            <a:off x="2951163" y="2428875"/>
            <a:ext cx="506412" cy="815975"/>
          </a:xfrm>
          <a:custGeom>
            <a:avLst/>
            <a:gdLst>
              <a:gd name="T0" fmla="*/ 2147483647 w 319"/>
              <a:gd name="T1" fmla="*/ 0 h 514"/>
              <a:gd name="T2" fmla="*/ 2147483647 w 319"/>
              <a:gd name="T3" fmla="*/ 2147483647 h 514"/>
              <a:gd name="T4" fmla="*/ 2147483647 w 319"/>
              <a:gd name="T5" fmla="*/ 2147483647 h 514"/>
              <a:gd name="T6" fmla="*/ 2147483647 w 319"/>
              <a:gd name="T7" fmla="*/ 2147483647 h 514"/>
              <a:gd name="T8" fmla="*/ 2147483647 w 319"/>
              <a:gd name="T9" fmla="*/ 2147483647 h 514"/>
              <a:gd name="T10" fmla="*/ 2147483647 w 319"/>
              <a:gd name="T11" fmla="*/ 2147483647 h 514"/>
              <a:gd name="T12" fmla="*/ 2147483647 w 319"/>
              <a:gd name="T13" fmla="*/ 2147483647 h 514"/>
              <a:gd name="T14" fmla="*/ 0 w 319"/>
              <a:gd name="T15" fmla="*/ 2147483647 h 514"/>
              <a:gd name="T16" fmla="*/ 2147483647 w 319"/>
              <a:gd name="T17" fmla="*/ 2147483647 h 514"/>
              <a:gd name="T18" fmla="*/ 2147483647 w 319"/>
              <a:gd name="T19" fmla="*/ 2147483647 h 514"/>
              <a:gd name="T20" fmla="*/ 2147483647 w 319"/>
              <a:gd name="T21" fmla="*/ 2147483647 h 514"/>
              <a:gd name="T22" fmla="*/ 2147483647 w 319"/>
              <a:gd name="T23" fmla="*/ 2147483647 h 514"/>
              <a:gd name="T24" fmla="*/ 2147483647 w 319"/>
              <a:gd name="T25" fmla="*/ 2147483647 h 514"/>
              <a:gd name="T26" fmla="*/ 2147483647 w 319"/>
              <a:gd name="T27" fmla="*/ 2147483647 h 514"/>
              <a:gd name="T28" fmla="*/ 2147483647 w 319"/>
              <a:gd name="T29" fmla="*/ 2147483647 h 514"/>
              <a:gd name="T30" fmla="*/ 2147483647 w 319"/>
              <a:gd name="T31" fmla="*/ 2147483647 h 514"/>
              <a:gd name="T32" fmla="*/ 2147483647 w 319"/>
              <a:gd name="T33" fmla="*/ 2147483647 h 514"/>
              <a:gd name="T34" fmla="*/ 2147483647 w 319"/>
              <a:gd name="T35" fmla="*/ 2147483647 h 514"/>
              <a:gd name="T36" fmla="*/ 2147483647 w 319"/>
              <a:gd name="T37" fmla="*/ 2147483647 h 514"/>
              <a:gd name="T38" fmla="*/ 2147483647 w 319"/>
              <a:gd name="T39" fmla="*/ 2147483647 h 514"/>
              <a:gd name="T40" fmla="*/ 2147483647 w 319"/>
              <a:gd name="T41" fmla="*/ 2147483647 h 514"/>
              <a:gd name="T42" fmla="*/ 2147483647 w 319"/>
              <a:gd name="T43" fmla="*/ 0 h 5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4"/>
              <a:gd name="T68" fmla="*/ 319 w 319"/>
              <a:gd name="T69" fmla="*/ 514 h 5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4">
                <a:moveTo>
                  <a:pt x="77" y="0"/>
                </a:moveTo>
                <a:lnTo>
                  <a:pt x="48" y="200"/>
                </a:lnTo>
                <a:lnTo>
                  <a:pt x="78" y="243"/>
                </a:lnTo>
                <a:lnTo>
                  <a:pt x="31" y="288"/>
                </a:lnTo>
                <a:lnTo>
                  <a:pt x="25" y="319"/>
                </a:lnTo>
                <a:lnTo>
                  <a:pt x="38" y="341"/>
                </a:lnTo>
                <a:lnTo>
                  <a:pt x="25" y="352"/>
                </a:lnTo>
                <a:lnTo>
                  <a:pt x="0" y="469"/>
                </a:lnTo>
                <a:lnTo>
                  <a:pt x="152" y="494"/>
                </a:lnTo>
                <a:lnTo>
                  <a:pt x="295" y="513"/>
                </a:lnTo>
                <a:lnTo>
                  <a:pt x="310" y="408"/>
                </a:lnTo>
                <a:lnTo>
                  <a:pt x="318" y="349"/>
                </a:lnTo>
                <a:lnTo>
                  <a:pt x="304" y="328"/>
                </a:lnTo>
                <a:lnTo>
                  <a:pt x="271" y="334"/>
                </a:lnTo>
                <a:lnTo>
                  <a:pt x="228" y="339"/>
                </a:lnTo>
                <a:lnTo>
                  <a:pt x="220" y="291"/>
                </a:lnTo>
                <a:lnTo>
                  <a:pt x="169" y="252"/>
                </a:lnTo>
                <a:lnTo>
                  <a:pt x="176" y="227"/>
                </a:lnTo>
                <a:lnTo>
                  <a:pt x="181" y="184"/>
                </a:lnTo>
                <a:lnTo>
                  <a:pt x="114" y="90"/>
                </a:lnTo>
                <a:lnTo>
                  <a:pt x="123" y="6"/>
                </a:lnTo>
                <a:lnTo>
                  <a:pt x="77"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8" name="Freeform 9"/>
          <p:cNvSpPr>
            <a:spLocks/>
          </p:cNvSpPr>
          <p:nvPr/>
        </p:nvSpPr>
        <p:spPr bwMode="auto">
          <a:xfrm>
            <a:off x="3106738" y="3211513"/>
            <a:ext cx="469900" cy="604837"/>
          </a:xfrm>
          <a:custGeom>
            <a:avLst/>
            <a:gdLst>
              <a:gd name="T0" fmla="*/ 2147483647 w 296"/>
              <a:gd name="T1" fmla="*/ 0 h 381"/>
              <a:gd name="T2" fmla="*/ 2147483647 w 296"/>
              <a:gd name="T3" fmla="*/ 2147483647 h 381"/>
              <a:gd name="T4" fmla="*/ 2147483647 w 296"/>
              <a:gd name="T5" fmla="*/ 2147483647 h 381"/>
              <a:gd name="T6" fmla="*/ 2147483647 w 296"/>
              <a:gd name="T7" fmla="*/ 2147483647 h 381"/>
              <a:gd name="T8" fmla="*/ 2147483647 w 296"/>
              <a:gd name="T9" fmla="*/ 2147483647 h 381"/>
              <a:gd name="T10" fmla="*/ 0 w 296"/>
              <a:gd name="T11" fmla="*/ 2147483647 h 381"/>
              <a:gd name="T12" fmla="*/ 2147483647 w 296"/>
              <a:gd name="T13" fmla="*/ 2147483647 h 381"/>
              <a:gd name="T14" fmla="*/ 2147483647 w 296"/>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1"/>
              <a:gd name="T26" fmla="*/ 296 w 296"/>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1">
                <a:moveTo>
                  <a:pt x="55" y="0"/>
                </a:moveTo>
                <a:lnTo>
                  <a:pt x="199" y="20"/>
                </a:lnTo>
                <a:lnTo>
                  <a:pt x="189" y="93"/>
                </a:lnTo>
                <a:lnTo>
                  <a:pt x="295" y="103"/>
                </a:lnTo>
                <a:lnTo>
                  <a:pt x="266" y="380"/>
                </a:lnTo>
                <a:lnTo>
                  <a:pt x="0" y="352"/>
                </a:lnTo>
                <a:lnTo>
                  <a:pt x="27" y="174"/>
                </a:lnTo>
                <a:lnTo>
                  <a:pt x="55" y="0"/>
                </a:lnTo>
              </a:path>
            </a:pathLst>
          </a:custGeom>
          <a:solidFill>
            <a:srgbClr val="0000FF"/>
          </a:solid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59" name="Freeform 10"/>
          <p:cNvSpPr>
            <a:spLocks/>
          </p:cNvSpPr>
          <p:nvPr/>
        </p:nvSpPr>
        <p:spPr bwMode="auto">
          <a:xfrm>
            <a:off x="3128963" y="2436813"/>
            <a:ext cx="879475" cy="547687"/>
          </a:xfrm>
          <a:custGeom>
            <a:avLst/>
            <a:gdLst>
              <a:gd name="T0" fmla="*/ 2147483647 w 554"/>
              <a:gd name="T1" fmla="*/ 0 h 345"/>
              <a:gd name="T2" fmla="*/ 2147483647 w 554"/>
              <a:gd name="T3" fmla="*/ 2147483647 h 345"/>
              <a:gd name="T4" fmla="*/ 2147483647 w 554"/>
              <a:gd name="T5" fmla="*/ 2147483647 h 345"/>
              <a:gd name="T6" fmla="*/ 2147483647 w 554"/>
              <a:gd name="T7" fmla="*/ 2147483647 h 345"/>
              <a:gd name="T8" fmla="*/ 2147483647 w 554"/>
              <a:gd name="T9" fmla="*/ 2147483647 h 345"/>
              <a:gd name="T10" fmla="*/ 2147483647 w 554"/>
              <a:gd name="T11" fmla="*/ 2147483647 h 345"/>
              <a:gd name="T12" fmla="*/ 2147483647 w 554"/>
              <a:gd name="T13" fmla="*/ 2147483647 h 345"/>
              <a:gd name="T14" fmla="*/ 2147483647 w 554"/>
              <a:gd name="T15" fmla="*/ 2147483647 h 345"/>
              <a:gd name="T16" fmla="*/ 2147483647 w 554"/>
              <a:gd name="T17" fmla="*/ 2147483647 h 345"/>
              <a:gd name="T18" fmla="*/ 2147483647 w 554"/>
              <a:gd name="T19" fmla="*/ 2147483647 h 345"/>
              <a:gd name="T20" fmla="*/ 2147483647 w 554"/>
              <a:gd name="T21" fmla="*/ 2147483647 h 345"/>
              <a:gd name="T22" fmla="*/ 2147483647 w 554"/>
              <a:gd name="T23" fmla="*/ 2147483647 h 345"/>
              <a:gd name="T24" fmla="*/ 2147483647 w 554"/>
              <a:gd name="T25" fmla="*/ 2147483647 h 345"/>
              <a:gd name="T26" fmla="*/ 2147483647 w 554"/>
              <a:gd name="T27" fmla="*/ 2147483647 h 345"/>
              <a:gd name="T28" fmla="*/ 2147483647 w 554"/>
              <a:gd name="T29" fmla="*/ 2147483647 h 345"/>
              <a:gd name="T30" fmla="*/ 2147483647 w 554"/>
              <a:gd name="T31" fmla="*/ 2147483647 h 345"/>
              <a:gd name="T32" fmla="*/ 2147483647 w 554"/>
              <a:gd name="T33" fmla="*/ 2147483647 h 345"/>
              <a:gd name="T34" fmla="*/ 0 w 554"/>
              <a:gd name="T35" fmla="*/ 2147483647 h 345"/>
              <a:gd name="T36" fmla="*/ 2147483647 w 554"/>
              <a:gd name="T37" fmla="*/ 0 h 3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4"/>
              <a:gd name="T58" fmla="*/ 0 h 345"/>
              <a:gd name="T59" fmla="*/ 554 w 554"/>
              <a:gd name="T60" fmla="*/ 345 h 3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4" h="345">
                <a:moveTo>
                  <a:pt x="9" y="0"/>
                </a:moveTo>
                <a:lnTo>
                  <a:pt x="117" y="14"/>
                </a:lnTo>
                <a:lnTo>
                  <a:pt x="183" y="23"/>
                </a:lnTo>
                <a:lnTo>
                  <a:pt x="270" y="32"/>
                </a:lnTo>
                <a:lnTo>
                  <a:pt x="350" y="40"/>
                </a:lnTo>
                <a:lnTo>
                  <a:pt x="488" y="50"/>
                </a:lnTo>
                <a:lnTo>
                  <a:pt x="553" y="55"/>
                </a:lnTo>
                <a:lnTo>
                  <a:pt x="551" y="335"/>
                </a:lnTo>
                <a:lnTo>
                  <a:pt x="212" y="306"/>
                </a:lnTo>
                <a:lnTo>
                  <a:pt x="205" y="344"/>
                </a:lnTo>
                <a:lnTo>
                  <a:pt x="192" y="326"/>
                </a:lnTo>
                <a:lnTo>
                  <a:pt x="161" y="329"/>
                </a:lnTo>
                <a:lnTo>
                  <a:pt x="116" y="336"/>
                </a:lnTo>
                <a:lnTo>
                  <a:pt x="108" y="287"/>
                </a:lnTo>
                <a:lnTo>
                  <a:pt x="56" y="248"/>
                </a:lnTo>
                <a:lnTo>
                  <a:pt x="64" y="211"/>
                </a:lnTo>
                <a:lnTo>
                  <a:pt x="69" y="181"/>
                </a:lnTo>
                <a:lnTo>
                  <a:pt x="0" y="86"/>
                </a:lnTo>
                <a:lnTo>
                  <a:pt x="9" y="0"/>
                </a:lnTo>
              </a:path>
            </a:pathLst>
          </a:custGeom>
          <a:solidFill>
            <a:schemeClr val="bg1">
              <a:lumMod val="95000"/>
            </a:schemeClr>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0" name="Freeform 11"/>
          <p:cNvSpPr>
            <a:spLocks/>
          </p:cNvSpPr>
          <p:nvPr/>
        </p:nvSpPr>
        <p:spPr bwMode="auto">
          <a:xfrm>
            <a:off x="3402013" y="2917825"/>
            <a:ext cx="603250" cy="492125"/>
          </a:xfrm>
          <a:custGeom>
            <a:avLst/>
            <a:gdLst>
              <a:gd name="T0" fmla="*/ 2147483647 w 380"/>
              <a:gd name="T1" fmla="*/ 0 h 310"/>
              <a:gd name="T2" fmla="*/ 2147483647 w 380"/>
              <a:gd name="T3" fmla="*/ 2147483647 h 310"/>
              <a:gd name="T4" fmla="*/ 0 w 380"/>
              <a:gd name="T5" fmla="*/ 2147483647 h 310"/>
              <a:gd name="T6" fmla="*/ 2147483647 w 380"/>
              <a:gd name="T7" fmla="*/ 2147483647 h 310"/>
              <a:gd name="T8" fmla="*/ 2147483647 w 380"/>
              <a:gd name="T9" fmla="*/ 2147483647 h 310"/>
              <a:gd name="T10" fmla="*/ 2147483647 w 380"/>
              <a:gd name="T11" fmla="*/ 2147483647 h 310"/>
              <a:gd name="T12" fmla="*/ 2147483647 w 380"/>
              <a:gd name="T13" fmla="*/ 0 h 310"/>
              <a:gd name="T14" fmla="*/ 0 60000 65536"/>
              <a:gd name="T15" fmla="*/ 0 60000 65536"/>
              <a:gd name="T16" fmla="*/ 0 60000 65536"/>
              <a:gd name="T17" fmla="*/ 0 60000 65536"/>
              <a:gd name="T18" fmla="*/ 0 60000 65536"/>
              <a:gd name="T19" fmla="*/ 0 60000 65536"/>
              <a:gd name="T20" fmla="*/ 0 60000 65536"/>
              <a:gd name="T21" fmla="*/ 0 w 380"/>
              <a:gd name="T22" fmla="*/ 0 h 310"/>
              <a:gd name="T23" fmla="*/ 380 w 380"/>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0">
                <a:moveTo>
                  <a:pt x="37" y="0"/>
                </a:moveTo>
                <a:lnTo>
                  <a:pt x="23" y="116"/>
                </a:lnTo>
                <a:lnTo>
                  <a:pt x="0" y="280"/>
                </a:lnTo>
                <a:lnTo>
                  <a:pt x="110" y="289"/>
                </a:lnTo>
                <a:lnTo>
                  <a:pt x="366" y="309"/>
                </a:lnTo>
                <a:lnTo>
                  <a:pt x="379" y="32"/>
                </a:lnTo>
                <a:lnTo>
                  <a:pt x="37"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1" name="Freeform 12"/>
          <p:cNvSpPr>
            <a:spLocks/>
          </p:cNvSpPr>
          <p:nvPr/>
        </p:nvSpPr>
        <p:spPr bwMode="auto">
          <a:xfrm>
            <a:off x="3524250" y="3375025"/>
            <a:ext cx="628650" cy="466725"/>
          </a:xfrm>
          <a:custGeom>
            <a:avLst/>
            <a:gdLst>
              <a:gd name="T0" fmla="*/ 2147483647 w 396"/>
              <a:gd name="T1" fmla="*/ 0 h 294"/>
              <a:gd name="T2" fmla="*/ 2147483647 w 396"/>
              <a:gd name="T3" fmla="*/ 2147483647 h 294"/>
              <a:gd name="T4" fmla="*/ 0 w 396"/>
              <a:gd name="T5" fmla="*/ 2147483647 h 294"/>
              <a:gd name="T6" fmla="*/ 2147483647 w 396"/>
              <a:gd name="T7" fmla="*/ 2147483647 h 294"/>
              <a:gd name="T8" fmla="*/ 2147483647 w 396"/>
              <a:gd name="T9" fmla="*/ 2147483647 h 294"/>
              <a:gd name="T10" fmla="*/ 2147483647 w 396"/>
              <a:gd name="T11" fmla="*/ 2147483647 h 294"/>
              <a:gd name="T12" fmla="*/ 2147483647 w 396"/>
              <a:gd name="T13" fmla="*/ 2147483647 h 294"/>
              <a:gd name="T14" fmla="*/ 2147483647 w 396"/>
              <a:gd name="T15" fmla="*/ 2147483647 h 294"/>
              <a:gd name="T16" fmla="*/ 2147483647 w 396"/>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4"/>
              <a:gd name="T29" fmla="*/ 396 w 396"/>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4">
                <a:moveTo>
                  <a:pt x="33" y="0"/>
                </a:moveTo>
                <a:lnTo>
                  <a:pt x="13" y="176"/>
                </a:lnTo>
                <a:lnTo>
                  <a:pt x="0" y="277"/>
                </a:lnTo>
                <a:lnTo>
                  <a:pt x="197" y="287"/>
                </a:lnTo>
                <a:lnTo>
                  <a:pt x="386" y="293"/>
                </a:lnTo>
                <a:lnTo>
                  <a:pt x="392" y="156"/>
                </a:lnTo>
                <a:lnTo>
                  <a:pt x="395" y="22"/>
                </a:lnTo>
                <a:lnTo>
                  <a:pt x="287" y="20"/>
                </a:lnTo>
                <a:lnTo>
                  <a:pt x="33"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2" name="Freeform 13"/>
          <p:cNvSpPr>
            <a:spLocks/>
          </p:cNvSpPr>
          <p:nvPr/>
        </p:nvSpPr>
        <p:spPr bwMode="auto">
          <a:xfrm>
            <a:off x="2960688" y="3767138"/>
            <a:ext cx="569912" cy="630237"/>
          </a:xfrm>
          <a:custGeom>
            <a:avLst/>
            <a:gdLst>
              <a:gd name="T0" fmla="*/ 2147483647 w 359"/>
              <a:gd name="T1" fmla="*/ 0 h 397"/>
              <a:gd name="T2" fmla="*/ 2147483647 w 359"/>
              <a:gd name="T3" fmla="*/ 2147483647 h 397"/>
              <a:gd name="T4" fmla="*/ 2147483647 w 359"/>
              <a:gd name="T5" fmla="*/ 2147483647 h 397"/>
              <a:gd name="T6" fmla="*/ 2147483647 w 359"/>
              <a:gd name="T7" fmla="*/ 2147483647 h 397"/>
              <a:gd name="T8" fmla="*/ 2147483647 w 359"/>
              <a:gd name="T9" fmla="*/ 2147483647 h 397"/>
              <a:gd name="T10" fmla="*/ 2147483647 w 359"/>
              <a:gd name="T11" fmla="*/ 2147483647 h 397"/>
              <a:gd name="T12" fmla="*/ 2147483647 w 359"/>
              <a:gd name="T13" fmla="*/ 2147483647 h 397"/>
              <a:gd name="T14" fmla="*/ 2147483647 w 359"/>
              <a:gd name="T15" fmla="*/ 2147483647 h 397"/>
              <a:gd name="T16" fmla="*/ 2147483647 w 359"/>
              <a:gd name="T17" fmla="*/ 2147483647 h 397"/>
              <a:gd name="T18" fmla="*/ 2147483647 w 359"/>
              <a:gd name="T19" fmla="*/ 2147483647 h 397"/>
              <a:gd name="T20" fmla="*/ 2147483647 w 359"/>
              <a:gd name="T21" fmla="*/ 2147483647 h 397"/>
              <a:gd name="T22" fmla="*/ 0 w 359"/>
              <a:gd name="T23" fmla="*/ 2147483647 h 397"/>
              <a:gd name="T24" fmla="*/ 2147483647 w 359"/>
              <a:gd name="T25" fmla="*/ 2147483647 h 397"/>
              <a:gd name="T26" fmla="*/ 2147483647 w 359"/>
              <a:gd name="T27" fmla="*/ 2147483647 h 397"/>
              <a:gd name="T28" fmla="*/ 2147483647 w 359"/>
              <a:gd name="T29" fmla="*/ 2147483647 h 397"/>
              <a:gd name="T30" fmla="*/ 2147483647 w 359"/>
              <a:gd name="T31" fmla="*/ 0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7"/>
              <a:gd name="T50" fmla="*/ 359 w 359"/>
              <a:gd name="T51" fmla="*/ 397 h 3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7">
                <a:moveTo>
                  <a:pt x="91" y="0"/>
                </a:moveTo>
                <a:lnTo>
                  <a:pt x="84" y="51"/>
                </a:lnTo>
                <a:lnTo>
                  <a:pt x="53" y="45"/>
                </a:lnTo>
                <a:lnTo>
                  <a:pt x="55" y="112"/>
                </a:lnTo>
                <a:lnTo>
                  <a:pt x="40" y="125"/>
                </a:lnTo>
                <a:lnTo>
                  <a:pt x="62" y="166"/>
                </a:lnTo>
                <a:lnTo>
                  <a:pt x="40" y="184"/>
                </a:lnTo>
                <a:lnTo>
                  <a:pt x="28" y="214"/>
                </a:lnTo>
                <a:lnTo>
                  <a:pt x="11" y="242"/>
                </a:lnTo>
                <a:lnTo>
                  <a:pt x="23" y="259"/>
                </a:lnTo>
                <a:lnTo>
                  <a:pt x="2" y="266"/>
                </a:lnTo>
                <a:lnTo>
                  <a:pt x="0" y="293"/>
                </a:lnTo>
                <a:lnTo>
                  <a:pt x="201" y="394"/>
                </a:lnTo>
                <a:lnTo>
                  <a:pt x="315" y="396"/>
                </a:lnTo>
                <a:lnTo>
                  <a:pt x="358" y="30"/>
                </a:lnTo>
                <a:lnTo>
                  <a:pt x="91"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3" name="Freeform 14"/>
          <p:cNvSpPr>
            <a:spLocks/>
          </p:cNvSpPr>
          <p:nvPr/>
        </p:nvSpPr>
        <p:spPr bwMode="auto">
          <a:xfrm>
            <a:off x="3455988" y="3810000"/>
            <a:ext cx="604837" cy="598488"/>
          </a:xfrm>
          <a:custGeom>
            <a:avLst/>
            <a:gdLst>
              <a:gd name="T0" fmla="*/ 2147483647 w 381"/>
              <a:gd name="T1" fmla="*/ 0 h 377"/>
              <a:gd name="T2" fmla="*/ 2147483647 w 381"/>
              <a:gd name="T3" fmla="*/ 2147483647 h 377"/>
              <a:gd name="T4" fmla="*/ 2147483647 w 381"/>
              <a:gd name="T5" fmla="*/ 2147483647 h 377"/>
              <a:gd name="T6" fmla="*/ 2147483647 w 381"/>
              <a:gd name="T7" fmla="*/ 2147483647 h 377"/>
              <a:gd name="T8" fmla="*/ 2147483647 w 381"/>
              <a:gd name="T9" fmla="*/ 2147483647 h 377"/>
              <a:gd name="T10" fmla="*/ 2147483647 w 381"/>
              <a:gd name="T11" fmla="*/ 2147483647 h 377"/>
              <a:gd name="T12" fmla="*/ 2147483647 w 381"/>
              <a:gd name="T13" fmla="*/ 2147483647 h 377"/>
              <a:gd name="T14" fmla="*/ 2147483647 w 381"/>
              <a:gd name="T15" fmla="*/ 2147483647 h 377"/>
              <a:gd name="T16" fmla="*/ 0 w 381"/>
              <a:gd name="T17" fmla="*/ 2147483647 h 377"/>
              <a:gd name="T18" fmla="*/ 2147483647 w 381"/>
              <a:gd name="T19" fmla="*/ 2147483647 h 377"/>
              <a:gd name="T20" fmla="*/ 2147483647 w 381"/>
              <a:gd name="T21" fmla="*/ 0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7"/>
              <a:gd name="T35" fmla="*/ 381 w 381"/>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7">
                <a:moveTo>
                  <a:pt x="46" y="0"/>
                </a:moveTo>
                <a:lnTo>
                  <a:pt x="380" y="15"/>
                </a:lnTo>
                <a:lnTo>
                  <a:pt x="364" y="348"/>
                </a:lnTo>
                <a:lnTo>
                  <a:pt x="255" y="342"/>
                </a:lnTo>
                <a:lnTo>
                  <a:pt x="154" y="339"/>
                </a:lnTo>
                <a:lnTo>
                  <a:pt x="154" y="352"/>
                </a:lnTo>
                <a:lnTo>
                  <a:pt x="69" y="352"/>
                </a:lnTo>
                <a:lnTo>
                  <a:pt x="64" y="376"/>
                </a:lnTo>
                <a:lnTo>
                  <a:pt x="0" y="368"/>
                </a:lnTo>
                <a:lnTo>
                  <a:pt x="36" y="87"/>
                </a:lnTo>
                <a:lnTo>
                  <a:pt x="46"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4" name="Freeform 15"/>
          <p:cNvSpPr>
            <a:spLocks/>
          </p:cNvSpPr>
          <p:nvPr/>
        </p:nvSpPr>
        <p:spPr bwMode="auto">
          <a:xfrm>
            <a:off x="3695700" y="3898900"/>
            <a:ext cx="1223963" cy="1130300"/>
          </a:xfrm>
          <a:custGeom>
            <a:avLst/>
            <a:gdLst>
              <a:gd name="T0" fmla="*/ 2147483647 w 771"/>
              <a:gd name="T1" fmla="*/ 0 h 712"/>
              <a:gd name="T2" fmla="*/ 2147483647 w 771"/>
              <a:gd name="T3" fmla="*/ 2147483647 h 712"/>
              <a:gd name="T4" fmla="*/ 2147483647 w 771"/>
              <a:gd name="T5" fmla="*/ 2147483647 h 712"/>
              <a:gd name="T6" fmla="*/ 2147483647 w 771"/>
              <a:gd name="T7" fmla="*/ 2147483647 h 712"/>
              <a:gd name="T8" fmla="*/ 2147483647 w 771"/>
              <a:gd name="T9" fmla="*/ 2147483647 h 712"/>
              <a:gd name="T10" fmla="*/ 2147483647 w 771"/>
              <a:gd name="T11" fmla="*/ 2147483647 h 712"/>
              <a:gd name="T12" fmla="*/ 2147483647 w 771"/>
              <a:gd name="T13" fmla="*/ 2147483647 h 712"/>
              <a:gd name="T14" fmla="*/ 2147483647 w 771"/>
              <a:gd name="T15" fmla="*/ 2147483647 h 712"/>
              <a:gd name="T16" fmla="*/ 2147483647 w 771"/>
              <a:gd name="T17" fmla="*/ 2147483647 h 712"/>
              <a:gd name="T18" fmla="*/ 2147483647 w 771"/>
              <a:gd name="T19" fmla="*/ 2147483647 h 712"/>
              <a:gd name="T20" fmla="*/ 2147483647 w 771"/>
              <a:gd name="T21" fmla="*/ 2147483647 h 712"/>
              <a:gd name="T22" fmla="*/ 2147483647 w 771"/>
              <a:gd name="T23" fmla="*/ 2147483647 h 712"/>
              <a:gd name="T24" fmla="*/ 2147483647 w 771"/>
              <a:gd name="T25" fmla="*/ 2147483647 h 712"/>
              <a:gd name="T26" fmla="*/ 2147483647 w 771"/>
              <a:gd name="T27" fmla="*/ 2147483647 h 712"/>
              <a:gd name="T28" fmla="*/ 2147483647 w 771"/>
              <a:gd name="T29" fmla="*/ 2147483647 h 712"/>
              <a:gd name="T30" fmla="*/ 2147483647 w 771"/>
              <a:gd name="T31" fmla="*/ 2147483647 h 712"/>
              <a:gd name="T32" fmla="*/ 2147483647 w 771"/>
              <a:gd name="T33" fmla="*/ 2147483647 h 712"/>
              <a:gd name="T34" fmla="*/ 2147483647 w 771"/>
              <a:gd name="T35" fmla="*/ 2147483647 h 712"/>
              <a:gd name="T36" fmla="*/ 2147483647 w 771"/>
              <a:gd name="T37" fmla="*/ 2147483647 h 712"/>
              <a:gd name="T38" fmla="*/ 2147483647 w 771"/>
              <a:gd name="T39" fmla="*/ 2147483647 h 712"/>
              <a:gd name="T40" fmla="*/ 2147483647 w 771"/>
              <a:gd name="T41" fmla="*/ 2147483647 h 712"/>
              <a:gd name="T42" fmla="*/ 2147483647 w 771"/>
              <a:gd name="T43" fmla="*/ 2147483647 h 712"/>
              <a:gd name="T44" fmla="*/ 2147483647 w 771"/>
              <a:gd name="T45" fmla="*/ 2147483647 h 712"/>
              <a:gd name="T46" fmla="*/ 2147483647 w 771"/>
              <a:gd name="T47" fmla="*/ 2147483647 h 712"/>
              <a:gd name="T48" fmla="*/ 2147483647 w 771"/>
              <a:gd name="T49" fmla="*/ 2147483647 h 712"/>
              <a:gd name="T50" fmla="*/ 2147483647 w 771"/>
              <a:gd name="T51" fmla="*/ 2147483647 h 712"/>
              <a:gd name="T52" fmla="*/ 2147483647 w 771"/>
              <a:gd name="T53" fmla="*/ 2147483647 h 712"/>
              <a:gd name="T54" fmla="*/ 2147483647 w 771"/>
              <a:gd name="T55" fmla="*/ 2147483647 h 712"/>
              <a:gd name="T56" fmla="*/ 2147483647 w 771"/>
              <a:gd name="T57" fmla="*/ 2147483647 h 712"/>
              <a:gd name="T58" fmla="*/ 2147483647 w 771"/>
              <a:gd name="T59" fmla="*/ 2147483647 h 712"/>
              <a:gd name="T60" fmla="*/ 2147483647 w 771"/>
              <a:gd name="T61" fmla="*/ 2147483647 h 712"/>
              <a:gd name="T62" fmla="*/ 2147483647 w 771"/>
              <a:gd name="T63" fmla="*/ 2147483647 h 712"/>
              <a:gd name="T64" fmla="*/ 2147483647 w 771"/>
              <a:gd name="T65" fmla="*/ 2147483647 h 712"/>
              <a:gd name="T66" fmla="*/ 2147483647 w 771"/>
              <a:gd name="T67" fmla="*/ 2147483647 h 712"/>
              <a:gd name="T68" fmla="*/ 2147483647 w 771"/>
              <a:gd name="T69" fmla="*/ 2147483647 h 712"/>
              <a:gd name="T70" fmla="*/ 2147483647 w 771"/>
              <a:gd name="T71" fmla="*/ 2147483647 h 712"/>
              <a:gd name="T72" fmla="*/ 2147483647 w 771"/>
              <a:gd name="T73" fmla="*/ 2147483647 h 712"/>
              <a:gd name="T74" fmla="*/ 2147483647 w 771"/>
              <a:gd name="T75" fmla="*/ 2147483647 h 712"/>
              <a:gd name="T76" fmla="*/ 2147483647 w 771"/>
              <a:gd name="T77" fmla="*/ 2147483647 h 712"/>
              <a:gd name="T78" fmla="*/ 2147483647 w 771"/>
              <a:gd name="T79" fmla="*/ 2147483647 h 712"/>
              <a:gd name="T80" fmla="*/ 2147483647 w 771"/>
              <a:gd name="T81" fmla="*/ 2147483647 h 712"/>
              <a:gd name="T82" fmla="*/ 2147483647 w 771"/>
              <a:gd name="T83" fmla="*/ 2147483647 h 712"/>
              <a:gd name="T84" fmla="*/ 2147483647 w 771"/>
              <a:gd name="T85" fmla="*/ 2147483647 h 712"/>
              <a:gd name="T86" fmla="*/ 2147483647 w 771"/>
              <a:gd name="T87" fmla="*/ 2147483647 h 712"/>
              <a:gd name="T88" fmla="*/ 2147483647 w 771"/>
              <a:gd name="T89" fmla="*/ 2147483647 h 712"/>
              <a:gd name="T90" fmla="*/ 2147483647 w 771"/>
              <a:gd name="T91" fmla="*/ 2147483647 h 712"/>
              <a:gd name="T92" fmla="*/ 0 w 771"/>
              <a:gd name="T93" fmla="*/ 2147483647 h 712"/>
              <a:gd name="T94" fmla="*/ 0 w 771"/>
              <a:gd name="T95" fmla="*/ 2147483647 h 712"/>
              <a:gd name="T96" fmla="*/ 2147483647 w 771"/>
              <a:gd name="T97" fmla="*/ 2147483647 h 712"/>
              <a:gd name="T98" fmla="*/ 2147483647 w 771"/>
              <a:gd name="T99" fmla="*/ 2147483647 h 712"/>
              <a:gd name="T100" fmla="*/ 2147483647 w 771"/>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1"/>
              <a:gd name="T154" fmla="*/ 0 h 712"/>
              <a:gd name="T155" fmla="*/ 771 w 77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1" h="712">
                <a:moveTo>
                  <a:pt x="223" y="0"/>
                </a:moveTo>
                <a:lnTo>
                  <a:pt x="393" y="6"/>
                </a:lnTo>
                <a:lnTo>
                  <a:pt x="393" y="136"/>
                </a:lnTo>
                <a:lnTo>
                  <a:pt x="480" y="171"/>
                </a:lnTo>
                <a:lnTo>
                  <a:pt x="504" y="159"/>
                </a:lnTo>
                <a:lnTo>
                  <a:pt x="561" y="187"/>
                </a:lnTo>
                <a:lnTo>
                  <a:pt x="595" y="185"/>
                </a:lnTo>
                <a:lnTo>
                  <a:pt x="661" y="157"/>
                </a:lnTo>
                <a:lnTo>
                  <a:pt x="699" y="184"/>
                </a:lnTo>
                <a:lnTo>
                  <a:pt x="731" y="191"/>
                </a:lnTo>
                <a:lnTo>
                  <a:pt x="731" y="297"/>
                </a:lnTo>
                <a:lnTo>
                  <a:pt x="770" y="362"/>
                </a:lnTo>
                <a:lnTo>
                  <a:pt x="761" y="452"/>
                </a:lnTo>
                <a:lnTo>
                  <a:pt x="719" y="488"/>
                </a:lnTo>
                <a:lnTo>
                  <a:pt x="710" y="455"/>
                </a:lnTo>
                <a:lnTo>
                  <a:pt x="699" y="470"/>
                </a:lnTo>
                <a:lnTo>
                  <a:pt x="708" y="491"/>
                </a:lnTo>
                <a:lnTo>
                  <a:pt x="633" y="545"/>
                </a:lnTo>
                <a:lnTo>
                  <a:pt x="615" y="548"/>
                </a:lnTo>
                <a:lnTo>
                  <a:pt x="576" y="575"/>
                </a:lnTo>
                <a:lnTo>
                  <a:pt x="576" y="589"/>
                </a:lnTo>
                <a:lnTo>
                  <a:pt x="564" y="592"/>
                </a:lnTo>
                <a:lnTo>
                  <a:pt x="573" y="610"/>
                </a:lnTo>
                <a:lnTo>
                  <a:pt x="552" y="637"/>
                </a:lnTo>
                <a:lnTo>
                  <a:pt x="564" y="676"/>
                </a:lnTo>
                <a:lnTo>
                  <a:pt x="576" y="687"/>
                </a:lnTo>
                <a:lnTo>
                  <a:pt x="573" y="711"/>
                </a:lnTo>
                <a:lnTo>
                  <a:pt x="543" y="711"/>
                </a:lnTo>
                <a:lnTo>
                  <a:pt x="516" y="699"/>
                </a:lnTo>
                <a:lnTo>
                  <a:pt x="498" y="702"/>
                </a:lnTo>
                <a:lnTo>
                  <a:pt x="438" y="681"/>
                </a:lnTo>
                <a:lnTo>
                  <a:pt x="411" y="601"/>
                </a:lnTo>
                <a:lnTo>
                  <a:pt x="370" y="563"/>
                </a:lnTo>
                <a:lnTo>
                  <a:pt x="333" y="491"/>
                </a:lnTo>
                <a:lnTo>
                  <a:pt x="316" y="484"/>
                </a:lnTo>
                <a:lnTo>
                  <a:pt x="296" y="466"/>
                </a:lnTo>
                <a:lnTo>
                  <a:pt x="277" y="466"/>
                </a:lnTo>
                <a:lnTo>
                  <a:pt x="248" y="460"/>
                </a:lnTo>
                <a:lnTo>
                  <a:pt x="226" y="466"/>
                </a:lnTo>
                <a:lnTo>
                  <a:pt x="211" y="502"/>
                </a:lnTo>
                <a:lnTo>
                  <a:pt x="188" y="508"/>
                </a:lnTo>
                <a:lnTo>
                  <a:pt x="139" y="480"/>
                </a:lnTo>
                <a:lnTo>
                  <a:pt x="110" y="446"/>
                </a:lnTo>
                <a:lnTo>
                  <a:pt x="105" y="405"/>
                </a:lnTo>
                <a:lnTo>
                  <a:pt x="84" y="377"/>
                </a:lnTo>
                <a:lnTo>
                  <a:pt x="36" y="338"/>
                </a:lnTo>
                <a:lnTo>
                  <a:pt x="0" y="298"/>
                </a:lnTo>
                <a:lnTo>
                  <a:pt x="0" y="281"/>
                </a:lnTo>
                <a:lnTo>
                  <a:pt x="116" y="282"/>
                </a:lnTo>
                <a:lnTo>
                  <a:pt x="211" y="290"/>
                </a:lnTo>
                <a:lnTo>
                  <a:pt x="22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5" name="Freeform 16"/>
          <p:cNvSpPr>
            <a:spLocks/>
          </p:cNvSpPr>
          <p:nvPr/>
        </p:nvSpPr>
        <p:spPr bwMode="auto">
          <a:xfrm>
            <a:off x="4005263" y="2524125"/>
            <a:ext cx="590550" cy="344488"/>
          </a:xfrm>
          <a:custGeom>
            <a:avLst/>
            <a:gdLst>
              <a:gd name="T0" fmla="*/ 1 w 372"/>
              <a:gd name="T1" fmla="*/ 0 h 217"/>
              <a:gd name="T2" fmla="*/ 311 w 372"/>
              <a:gd name="T3" fmla="*/ 7 h 217"/>
              <a:gd name="T4" fmla="*/ 334 w 372"/>
              <a:gd name="T5" fmla="*/ 70 h 217"/>
              <a:gd name="T6" fmla="*/ 356 w 372"/>
              <a:gd name="T7" fmla="*/ 119 h 217"/>
              <a:gd name="T8" fmla="*/ 371 w 372"/>
              <a:gd name="T9" fmla="*/ 198 h 217"/>
              <a:gd name="T10" fmla="*/ 362 w 372"/>
              <a:gd name="T11" fmla="*/ 216 h 217"/>
              <a:gd name="T12" fmla="*/ 247 w 372"/>
              <a:gd name="T13" fmla="*/ 213 h 217"/>
              <a:gd name="T14" fmla="*/ 0 w 372"/>
              <a:gd name="T15" fmla="*/ 209 h 217"/>
              <a:gd name="T16" fmla="*/ 1 w 37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7"/>
              <a:gd name="T29" fmla="*/ 372 w 37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7">
                <a:moveTo>
                  <a:pt x="1" y="0"/>
                </a:moveTo>
                <a:lnTo>
                  <a:pt x="311" y="7"/>
                </a:lnTo>
                <a:lnTo>
                  <a:pt x="334" y="70"/>
                </a:lnTo>
                <a:lnTo>
                  <a:pt x="356" y="119"/>
                </a:lnTo>
                <a:lnTo>
                  <a:pt x="371" y="198"/>
                </a:lnTo>
                <a:lnTo>
                  <a:pt x="362" y="216"/>
                </a:lnTo>
                <a:lnTo>
                  <a:pt x="247" y="213"/>
                </a:lnTo>
                <a:lnTo>
                  <a:pt x="0" y="209"/>
                </a:lnTo>
                <a:lnTo>
                  <a:pt x="1" y="0"/>
                </a:lnTo>
              </a:path>
            </a:pathLst>
          </a:custGeom>
          <a:solidFill>
            <a:schemeClr val="bg1">
              <a:lumMod val="95000"/>
            </a:schemeClr>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2066" name="Freeform 17"/>
          <p:cNvSpPr>
            <a:spLocks/>
          </p:cNvSpPr>
          <p:nvPr/>
        </p:nvSpPr>
        <p:spPr bwMode="auto">
          <a:xfrm>
            <a:off x="3989388" y="2854325"/>
            <a:ext cx="620712" cy="403225"/>
          </a:xfrm>
          <a:custGeom>
            <a:avLst/>
            <a:gdLst>
              <a:gd name="T0" fmla="*/ 2147483647 w 391"/>
              <a:gd name="T1" fmla="*/ 0 h 254"/>
              <a:gd name="T2" fmla="*/ 2147483647 w 391"/>
              <a:gd name="T3" fmla="*/ 2147483647 h 254"/>
              <a:gd name="T4" fmla="*/ 0 w 391"/>
              <a:gd name="T5" fmla="*/ 2147483647 h 254"/>
              <a:gd name="T6" fmla="*/ 2147483647 w 391"/>
              <a:gd name="T7" fmla="*/ 2147483647 h 254"/>
              <a:gd name="T8" fmla="*/ 2147483647 w 391"/>
              <a:gd name="T9" fmla="*/ 2147483647 h 254"/>
              <a:gd name="T10" fmla="*/ 2147483647 w 391"/>
              <a:gd name="T11" fmla="*/ 2147483647 h 254"/>
              <a:gd name="T12" fmla="*/ 2147483647 w 391"/>
              <a:gd name="T13" fmla="*/ 2147483647 h 254"/>
              <a:gd name="T14" fmla="*/ 2147483647 w 391"/>
              <a:gd name="T15" fmla="*/ 2147483647 h 254"/>
              <a:gd name="T16" fmla="*/ 2147483647 w 391"/>
              <a:gd name="T17" fmla="*/ 2147483647 h 254"/>
              <a:gd name="T18" fmla="*/ 2147483647 w 391"/>
              <a:gd name="T19" fmla="*/ 2147483647 h 254"/>
              <a:gd name="T20" fmla="*/ 2147483647 w 391"/>
              <a:gd name="T21" fmla="*/ 2147483647 h 254"/>
              <a:gd name="T22" fmla="*/ 2147483647 w 391"/>
              <a:gd name="T23" fmla="*/ 2147483647 h 254"/>
              <a:gd name="T24" fmla="*/ 2147483647 w 391"/>
              <a:gd name="T25" fmla="*/ 2147483647 h 254"/>
              <a:gd name="T26" fmla="*/ 2147483647 w 391"/>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4"/>
              <a:gd name="T44" fmla="*/ 391 w 391"/>
              <a:gd name="T45" fmla="*/ 254 h 2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4">
                <a:moveTo>
                  <a:pt x="7" y="0"/>
                </a:moveTo>
                <a:lnTo>
                  <a:pt x="6" y="99"/>
                </a:lnTo>
                <a:lnTo>
                  <a:pt x="0" y="213"/>
                </a:lnTo>
                <a:lnTo>
                  <a:pt x="283" y="217"/>
                </a:lnTo>
                <a:lnTo>
                  <a:pt x="313" y="233"/>
                </a:lnTo>
                <a:lnTo>
                  <a:pt x="334" y="211"/>
                </a:lnTo>
                <a:lnTo>
                  <a:pt x="390" y="253"/>
                </a:lnTo>
                <a:lnTo>
                  <a:pt x="382" y="209"/>
                </a:lnTo>
                <a:lnTo>
                  <a:pt x="387" y="177"/>
                </a:lnTo>
                <a:lnTo>
                  <a:pt x="390" y="61"/>
                </a:lnTo>
                <a:lnTo>
                  <a:pt x="365" y="36"/>
                </a:lnTo>
                <a:lnTo>
                  <a:pt x="375" y="4"/>
                </a:lnTo>
                <a:lnTo>
                  <a:pt x="190" y="3"/>
                </a:lnTo>
                <a:lnTo>
                  <a:pt x="7" y="0"/>
                </a:lnTo>
              </a:path>
            </a:pathLst>
          </a:custGeom>
          <a:solidFill>
            <a:srgbClr val="EAEAEA"/>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7" name="Freeform 18"/>
          <p:cNvSpPr>
            <a:spLocks/>
          </p:cNvSpPr>
          <p:nvPr/>
        </p:nvSpPr>
        <p:spPr bwMode="auto">
          <a:xfrm>
            <a:off x="3979863" y="3187700"/>
            <a:ext cx="739775" cy="333375"/>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09"/>
                </a:lnTo>
                <a:lnTo>
                  <a:pt x="245" y="207"/>
                </a:lnTo>
                <a:lnTo>
                  <a:pt x="372" y="205"/>
                </a:lnTo>
                <a:lnTo>
                  <a:pt x="465" y="207"/>
                </a:lnTo>
                <a:lnTo>
                  <a:pt x="436" y="149"/>
                </a:lnTo>
                <a:lnTo>
                  <a:pt x="416" y="94"/>
                </a:lnTo>
                <a:lnTo>
                  <a:pt x="394" y="37"/>
                </a:lnTo>
                <a:lnTo>
                  <a:pt x="341" y="1"/>
                </a:lnTo>
                <a:lnTo>
                  <a:pt x="317" y="22"/>
                </a:lnTo>
                <a:lnTo>
                  <a:pt x="288" y="7"/>
                </a:lnTo>
                <a:lnTo>
                  <a:pt x="162" y="3"/>
                </a:lnTo>
                <a:lnTo>
                  <a:pt x="5"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8" name="Freeform 19"/>
          <p:cNvSpPr>
            <a:spLocks/>
          </p:cNvSpPr>
          <p:nvPr/>
        </p:nvSpPr>
        <p:spPr bwMode="auto">
          <a:xfrm>
            <a:off x="4137025" y="3511550"/>
            <a:ext cx="650875" cy="331788"/>
          </a:xfrm>
          <a:custGeom>
            <a:avLst/>
            <a:gdLst>
              <a:gd name="T0" fmla="*/ 2147483647 w 410"/>
              <a:gd name="T1" fmla="*/ 2147483647 h 209"/>
              <a:gd name="T2" fmla="*/ 2147483647 w 410"/>
              <a:gd name="T3" fmla="*/ 2147483647 h 209"/>
              <a:gd name="T4" fmla="*/ 0 w 410"/>
              <a:gd name="T5" fmla="*/ 2147483647 h 209"/>
              <a:gd name="T6" fmla="*/ 2147483647 w 410"/>
              <a:gd name="T7" fmla="*/ 2147483647 h 209"/>
              <a:gd name="T8" fmla="*/ 2147483647 w 410"/>
              <a:gd name="T9" fmla="*/ 2147483647 h 209"/>
              <a:gd name="T10" fmla="*/ 2147483647 w 410"/>
              <a:gd name="T11" fmla="*/ 2147483647 h 209"/>
              <a:gd name="T12" fmla="*/ 2147483647 w 410"/>
              <a:gd name="T13" fmla="*/ 2147483647 h 209"/>
              <a:gd name="T14" fmla="*/ 2147483647 w 410"/>
              <a:gd name="T15" fmla="*/ 2147483647 h 209"/>
              <a:gd name="T16" fmla="*/ 2147483647 w 410"/>
              <a:gd name="T17" fmla="*/ 0 h 209"/>
              <a:gd name="T18" fmla="*/ 2147483647 w 410"/>
              <a:gd name="T19" fmla="*/ 2147483647 h 209"/>
              <a:gd name="T20" fmla="*/ 2147483647 w 410"/>
              <a:gd name="T21" fmla="*/ 2147483647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6"/>
                </a:lnTo>
                <a:lnTo>
                  <a:pt x="409" y="208"/>
                </a:lnTo>
                <a:lnTo>
                  <a:pt x="401" y="100"/>
                </a:lnTo>
                <a:lnTo>
                  <a:pt x="401" y="59"/>
                </a:lnTo>
                <a:lnTo>
                  <a:pt x="368" y="34"/>
                </a:lnTo>
                <a:lnTo>
                  <a:pt x="378" y="12"/>
                </a:lnTo>
                <a:lnTo>
                  <a:pt x="364" y="0"/>
                </a:lnTo>
                <a:lnTo>
                  <a:pt x="178" y="2"/>
                </a:lnTo>
                <a:lnTo>
                  <a:pt x="4" y="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69" name="Freeform 20"/>
          <p:cNvSpPr>
            <a:spLocks/>
          </p:cNvSpPr>
          <p:nvPr/>
        </p:nvSpPr>
        <p:spPr bwMode="auto">
          <a:xfrm>
            <a:off x="4049713" y="3833813"/>
            <a:ext cx="758825" cy="3651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69" y="47"/>
                </a:lnTo>
                <a:lnTo>
                  <a:pt x="170" y="178"/>
                </a:lnTo>
                <a:lnTo>
                  <a:pt x="257" y="213"/>
                </a:lnTo>
                <a:lnTo>
                  <a:pt x="281" y="200"/>
                </a:lnTo>
                <a:lnTo>
                  <a:pt x="336" y="229"/>
                </a:lnTo>
                <a:lnTo>
                  <a:pt x="372" y="228"/>
                </a:lnTo>
                <a:lnTo>
                  <a:pt x="438" y="200"/>
                </a:lnTo>
                <a:lnTo>
                  <a:pt x="477" y="227"/>
                </a:lnTo>
                <a:lnTo>
                  <a:pt x="477" y="86"/>
                </a:lnTo>
                <a:lnTo>
                  <a:pt x="465" y="3"/>
                </a:lnTo>
                <a:lnTo>
                  <a:pt x="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0" name="Freeform 21"/>
          <p:cNvSpPr>
            <a:spLocks/>
          </p:cNvSpPr>
          <p:nvPr/>
        </p:nvSpPr>
        <p:spPr bwMode="auto">
          <a:xfrm>
            <a:off x="4792663" y="3851275"/>
            <a:ext cx="427037" cy="398463"/>
          </a:xfrm>
          <a:custGeom>
            <a:avLst/>
            <a:gdLst>
              <a:gd name="T0" fmla="*/ 0 w 269"/>
              <a:gd name="T1" fmla="*/ 2147483647 h 251"/>
              <a:gd name="T2" fmla="*/ 2147483647 w 269"/>
              <a:gd name="T3" fmla="*/ 2147483647 h 251"/>
              <a:gd name="T4" fmla="*/ 2147483647 w 269"/>
              <a:gd name="T5" fmla="*/ 0 h 251"/>
              <a:gd name="T6" fmla="*/ 2147483647 w 269"/>
              <a:gd name="T7" fmla="*/ 2147483647 h 251"/>
              <a:gd name="T8" fmla="*/ 2147483647 w 269"/>
              <a:gd name="T9" fmla="*/ 2147483647 h 251"/>
              <a:gd name="T10" fmla="*/ 2147483647 w 269"/>
              <a:gd name="T11" fmla="*/ 2147483647 h 251"/>
              <a:gd name="T12" fmla="*/ 2147483647 w 269"/>
              <a:gd name="T13" fmla="*/ 2147483647 h 251"/>
              <a:gd name="T14" fmla="*/ 2147483647 w 269"/>
              <a:gd name="T15" fmla="*/ 2147483647 h 251"/>
              <a:gd name="T16" fmla="*/ 2147483647 w 269"/>
              <a:gd name="T17" fmla="*/ 2147483647 h 251"/>
              <a:gd name="T18" fmla="*/ 2147483647 w 269"/>
              <a:gd name="T19" fmla="*/ 2147483647 h 251"/>
              <a:gd name="T20" fmla="*/ 2147483647 w 269"/>
              <a:gd name="T21" fmla="*/ 2147483647 h 251"/>
              <a:gd name="T22" fmla="*/ 2147483647 w 269"/>
              <a:gd name="T23" fmla="*/ 2147483647 h 251"/>
              <a:gd name="T24" fmla="*/ 2147483647 w 269"/>
              <a:gd name="T25" fmla="*/ 2147483647 h 251"/>
              <a:gd name="T26" fmla="*/ 2147483647 w 269"/>
              <a:gd name="T27" fmla="*/ 2147483647 h 251"/>
              <a:gd name="T28" fmla="*/ 2147483647 w 269"/>
              <a:gd name="T29" fmla="*/ 2147483647 h 251"/>
              <a:gd name="T30" fmla="*/ 0 w 269"/>
              <a:gd name="T31" fmla="*/ 214748364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5" y="10"/>
                </a:lnTo>
                <a:lnTo>
                  <a:pt x="236" y="0"/>
                </a:lnTo>
                <a:lnTo>
                  <a:pt x="229" y="33"/>
                </a:lnTo>
                <a:lnTo>
                  <a:pt x="258" y="26"/>
                </a:lnTo>
                <a:lnTo>
                  <a:pt x="268" y="48"/>
                </a:lnTo>
                <a:lnTo>
                  <a:pt x="238" y="68"/>
                </a:lnTo>
                <a:lnTo>
                  <a:pt x="245" y="103"/>
                </a:lnTo>
                <a:lnTo>
                  <a:pt x="214" y="161"/>
                </a:lnTo>
                <a:lnTo>
                  <a:pt x="191" y="196"/>
                </a:lnTo>
                <a:lnTo>
                  <a:pt x="204" y="242"/>
                </a:lnTo>
                <a:lnTo>
                  <a:pt x="38" y="250"/>
                </a:lnTo>
                <a:lnTo>
                  <a:pt x="37" y="222"/>
                </a:lnTo>
                <a:lnTo>
                  <a:pt x="5" y="216"/>
                </a:lnTo>
                <a:lnTo>
                  <a:pt x="5" y="68"/>
                </a:lnTo>
                <a:lnTo>
                  <a:pt x="0" y="23"/>
                </a:lnTo>
              </a:path>
            </a:pathLst>
          </a:custGeom>
          <a:solidFill>
            <a:srgbClr val="EAEAEA"/>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1" name="Freeform 22"/>
          <p:cNvSpPr>
            <a:spLocks/>
          </p:cNvSpPr>
          <p:nvPr/>
        </p:nvSpPr>
        <p:spPr bwMode="auto">
          <a:xfrm>
            <a:off x="4852988" y="4233863"/>
            <a:ext cx="519112" cy="417512"/>
          </a:xfrm>
          <a:custGeom>
            <a:avLst/>
            <a:gdLst>
              <a:gd name="T0" fmla="*/ 0 w 327"/>
              <a:gd name="T1" fmla="*/ 2147483647 h 263"/>
              <a:gd name="T2" fmla="*/ 2147483647 w 327"/>
              <a:gd name="T3" fmla="*/ 0 h 263"/>
              <a:gd name="T4" fmla="*/ 2147483647 w 327"/>
              <a:gd name="T5" fmla="*/ 2147483647 h 263"/>
              <a:gd name="T6" fmla="*/ 2147483647 w 327"/>
              <a:gd name="T7" fmla="*/ 2147483647 h 263"/>
              <a:gd name="T8" fmla="*/ 2147483647 w 327"/>
              <a:gd name="T9" fmla="*/ 2147483647 h 263"/>
              <a:gd name="T10" fmla="*/ 2147483647 w 327"/>
              <a:gd name="T11" fmla="*/ 2147483647 h 263"/>
              <a:gd name="T12" fmla="*/ 2147483647 w 327"/>
              <a:gd name="T13" fmla="*/ 2147483647 h 263"/>
              <a:gd name="T14" fmla="*/ 2147483647 w 327"/>
              <a:gd name="T15" fmla="*/ 2147483647 h 263"/>
              <a:gd name="T16" fmla="*/ 2147483647 w 327"/>
              <a:gd name="T17" fmla="*/ 2147483647 h 263"/>
              <a:gd name="T18" fmla="*/ 2147483647 w 327"/>
              <a:gd name="T19" fmla="*/ 2147483647 h 263"/>
              <a:gd name="T20" fmla="*/ 2147483647 w 327"/>
              <a:gd name="T21" fmla="*/ 2147483647 h 263"/>
              <a:gd name="T22" fmla="*/ 2147483647 w 327"/>
              <a:gd name="T23" fmla="*/ 2147483647 h 263"/>
              <a:gd name="T24" fmla="*/ 2147483647 w 327"/>
              <a:gd name="T25" fmla="*/ 2147483647 h 263"/>
              <a:gd name="T26" fmla="*/ 2147483647 w 327"/>
              <a:gd name="T27" fmla="*/ 2147483647 h 263"/>
              <a:gd name="T28" fmla="*/ 2147483647 w 327"/>
              <a:gd name="T29" fmla="*/ 2147483647 h 263"/>
              <a:gd name="T30" fmla="*/ 2147483647 w 327"/>
              <a:gd name="T31" fmla="*/ 2147483647 h 263"/>
              <a:gd name="T32" fmla="*/ 2147483647 w 327"/>
              <a:gd name="T33" fmla="*/ 2147483647 h 263"/>
              <a:gd name="T34" fmla="*/ 2147483647 w 327"/>
              <a:gd name="T35" fmla="*/ 2147483647 h 263"/>
              <a:gd name="T36" fmla="*/ 2147483647 w 327"/>
              <a:gd name="T37" fmla="*/ 2147483647 h 263"/>
              <a:gd name="T38" fmla="*/ 2147483647 w 327"/>
              <a:gd name="T39" fmla="*/ 2147483647 h 263"/>
              <a:gd name="T40" fmla="*/ 2147483647 w 327"/>
              <a:gd name="T41" fmla="*/ 2147483647 h 263"/>
              <a:gd name="T42" fmla="*/ 2147483647 w 327"/>
              <a:gd name="T43" fmla="*/ 2147483647 h 263"/>
              <a:gd name="T44" fmla="*/ 2147483647 w 327"/>
              <a:gd name="T45" fmla="*/ 2147483647 h 263"/>
              <a:gd name="T46" fmla="*/ 2147483647 w 327"/>
              <a:gd name="T47" fmla="*/ 2147483647 h 263"/>
              <a:gd name="T48" fmla="*/ 2147483647 w 327"/>
              <a:gd name="T49" fmla="*/ 2147483647 h 263"/>
              <a:gd name="T50" fmla="*/ 2147483647 w 327"/>
              <a:gd name="T51" fmla="*/ 2147483647 h 263"/>
              <a:gd name="T52" fmla="*/ 2147483647 w 327"/>
              <a:gd name="T53" fmla="*/ 2147483647 h 263"/>
              <a:gd name="T54" fmla="*/ 2147483647 w 327"/>
              <a:gd name="T55" fmla="*/ 2147483647 h 263"/>
              <a:gd name="T56" fmla="*/ 2147483647 w 327"/>
              <a:gd name="T57" fmla="*/ 2147483647 h 263"/>
              <a:gd name="T58" fmla="*/ 2147483647 w 327"/>
              <a:gd name="T59" fmla="*/ 2147483647 h 263"/>
              <a:gd name="T60" fmla="*/ 2147483647 w 327"/>
              <a:gd name="T61" fmla="*/ 2147483647 h 263"/>
              <a:gd name="T62" fmla="*/ 2147483647 w 327"/>
              <a:gd name="T63" fmla="*/ 2147483647 h 263"/>
              <a:gd name="T64" fmla="*/ 2147483647 w 327"/>
              <a:gd name="T65" fmla="*/ 2147483647 h 263"/>
              <a:gd name="T66" fmla="*/ 2147483647 w 327"/>
              <a:gd name="T67" fmla="*/ 2147483647 h 263"/>
              <a:gd name="T68" fmla="*/ 0 w 327"/>
              <a:gd name="T69" fmla="*/ 2147483647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263"/>
              <a:gd name="T107" fmla="*/ 327 w 327"/>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263">
                <a:moveTo>
                  <a:pt x="0" y="6"/>
                </a:moveTo>
                <a:lnTo>
                  <a:pt x="164" y="0"/>
                </a:lnTo>
                <a:lnTo>
                  <a:pt x="193" y="54"/>
                </a:lnTo>
                <a:lnTo>
                  <a:pt x="168" y="117"/>
                </a:lnTo>
                <a:lnTo>
                  <a:pt x="160" y="146"/>
                </a:lnTo>
                <a:lnTo>
                  <a:pt x="270" y="134"/>
                </a:lnTo>
                <a:lnTo>
                  <a:pt x="277" y="176"/>
                </a:lnTo>
                <a:lnTo>
                  <a:pt x="244" y="172"/>
                </a:lnTo>
                <a:lnTo>
                  <a:pt x="229" y="190"/>
                </a:lnTo>
                <a:lnTo>
                  <a:pt x="246" y="202"/>
                </a:lnTo>
                <a:lnTo>
                  <a:pt x="276" y="188"/>
                </a:lnTo>
                <a:lnTo>
                  <a:pt x="277" y="208"/>
                </a:lnTo>
                <a:lnTo>
                  <a:pt x="293" y="191"/>
                </a:lnTo>
                <a:lnTo>
                  <a:pt x="305" y="191"/>
                </a:lnTo>
                <a:lnTo>
                  <a:pt x="291" y="226"/>
                </a:lnTo>
                <a:lnTo>
                  <a:pt x="318" y="232"/>
                </a:lnTo>
                <a:lnTo>
                  <a:pt x="326" y="251"/>
                </a:lnTo>
                <a:lnTo>
                  <a:pt x="314" y="257"/>
                </a:lnTo>
                <a:lnTo>
                  <a:pt x="297" y="245"/>
                </a:lnTo>
                <a:lnTo>
                  <a:pt x="267" y="236"/>
                </a:lnTo>
                <a:lnTo>
                  <a:pt x="274" y="259"/>
                </a:lnTo>
                <a:lnTo>
                  <a:pt x="258" y="262"/>
                </a:lnTo>
                <a:lnTo>
                  <a:pt x="245" y="241"/>
                </a:lnTo>
                <a:lnTo>
                  <a:pt x="237" y="254"/>
                </a:lnTo>
                <a:lnTo>
                  <a:pt x="189" y="254"/>
                </a:lnTo>
                <a:lnTo>
                  <a:pt x="189" y="241"/>
                </a:lnTo>
                <a:lnTo>
                  <a:pt x="171" y="226"/>
                </a:lnTo>
                <a:lnTo>
                  <a:pt x="135" y="224"/>
                </a:lnTo>
                <a:lnTo>
                  <a:pt x="165" y="241"/>
                </a:lnTo>
                <a:lnTo>
                  <a:pt x="123" y="250"/>
                </a:lnTo>
                <a:lnTo>
                  <a:pt x="57" y="238"/>
                </a:lnTo>
                <a:lnTo>
                  <a:pt x="32" y="241"/>
                </a:lnTo>
                <a:lnTo>
                  <a:pt x="41" y="153"/>
                </a:lnTo>
                <a:lnTo>
                  <a:pt x="1" y="84"/>
                </a:lnTo>
                <a:lnTo>
                  <a:pt x="0" y="6"/>
                </a:lnTo>
              </a:path>
            </a:pathLst>
          </a:custGeom>
          <a:solidFill>
            <a:schemeClr val="bg1">
              <a:lumMod val="95000"/>
            </a:schemeClr>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2" name="Freeform 23"/>
          <p:cNvSpPr>
            <a:spLocks/>
          </p:cNvSpPr>
          <p:nvPr/>
        </p:nvSpPr>
        <p:spPr bwMode="auto">
          <a:xfrm>
            <a:off x="4497388" y="2482850"/>
            <a:ext cx="581025" cy="652463"/>
          </a:xfrm>
          <a:custGeom>
            <a:avLst/>
            <a:gdLst>
              <a:gd name="T0" fmla="*/ 0 w 366"/>
              <a:gd name="T1" fmla="*/ 2147483647 h 411"/>
              <a:gd name="T2" fmla="*/ 2147483647 w 366"/>
              <a:gd name="T3" fmla="*/ 2147483647 h 411"/>
              <a:gd name="T4" fmla="*/ 2147483647 w 366"/>
              <a:gd name="T5" fmla="*/ 0 h 411"/>
              <a:gd name="T6" fmla="*/ 2147483647 w 366"/>
              <a:gd name="T7" fmla="*/ 2147483647 h 411"/>
              <a:gd name="T8" fmla="*/ 2147483647 w 366"/>
              <a:gd name="T9" fmla="*/ 2147483647 h 411"/>
              <a:gd name="T10" fmla="*/ 2147483647 w 366"/>
              <a:gd name="T11" fmla="*/ 2147483647 h 411"/>
              <a:gd name="T12" fmla="*/ 2147483647 w 366"/>
              <a:gd name="T13" fmla="*/ 2147483647 h 411"/>
              <a:gd name="T14" fmla="*/ 2147483647 w 366"/>
              <a:gd name="T15" fmla="*/ 2147483647 h 411"/>
              <a:gd name="T16" fmla="*/ 2147483647 w 366"/>
              <a:gd name="T17" fmla="*/ 2147483647 h 411"/>
              <a:gd name="T18" fmla="*/ 2147483647 w 366"/>
              <a:gd name="T19" fmla="*/ 2147483647 h 411"/>
              <a:gd name="T20" fmla="*/ 2147483647 w 366"/>
              <a:gd name="T21" fmla="*/ 2147483647 h 411"/>
              <a:gd name="T22" fmla="*/ 2147483647 w 366"/>
              <a:gd name="T23" fmla="*/ 2147483647 h 411"/>
              <a:gd name="T24" fmla="*/ 2147483647 w 366"/>
              <a:gd name="T25" fmla="*/ 2147483647 h 411"/>
              <a:gd name="T26" fmla="*/ 2147483647 w 366"/>
              <a:gd name="T27" fmla="*/ 2147483647 h 411"/>
              <a:gd name="T28" fmla="*/ 2147483647 w 366"/>
              <a:gd name="T29" fmla="*/ 2147483647 h 411"/>
              <a:gd name="T30" fmla="*/ 2147483647 w 366"/>
              <a:gd name="T31" fmla="*/ 2147483647 h 411"/>
              <a:gd name="T32" fmla="*/ 2147483647 w 366"/>
              <a:gd name="T33" fmla="*/ 2147483647 h 411"/>
              <a:gd name="T34" fmla="*/ 2147483647 w 366"/>
              <a:gd name="T35" fmla="*/ 2147483647 h 411"/>
              <a:gd name="T36" fmla="*/ 2147483647 w 366"/>
              <a:gd name="T37" fmla="*/ 2147483647 h 411"/>
              <a:gd name="T38" fmla="*/ 2147483647 w 366"/>
              <a:gd name="T39" fmla="*/ 2147483647 h 411"/>
              <a:gd name="T40" fmla="*/ 2147483647 w 366"/>
              <a:gd name="T41" fmla="*/ 2147483647 h 411"/>
              <a:gd name="T42" fmla="*/ 2147483647 w 366"/>
              <a:gd name="T43" fmla="*/ 2147483647 h 411"/>
              <a:gd name="T44" fmla="*/ 2147483647 w 366"/>
              <a:gd name="T45" fmla="*/ 2147483647 h 411"/>
              <a:gd name="T46" fmla="*/ 2147483647 w 366"/>
              <a:gd name="T47" fmla="*/ 2147483647 h 411"/>
              <a:gd name="T48" fmla="*/ 2147483647 w 366"/>
              <a:gd name="T49" fmla="*/ 2147483647 h 411"/>
              <a:gd name="T50" fmla="*/ 2147483647 w 366"/>
              <a:gd name="T51" fmla="*/ 2147483647 h 411"/>
              <a:gd name="T52" fmla="*/ 2147483647 w 366"/>
              <a:gd name="T53" fmla="*/ 2147483647 h 411"/>
              <a:gd name="T54" fmla="*/ 2147483647 w 366"/>
              <a:gd name="T55" fmla="*/ 2147483647 h 411"/>
              <a:gd name="T56" fmla="*/ 2147483647 w 366"/>
              <a:gd name="T57" fmla="*/ 2147483647 h 411"/>
              <a:gd name="T58" fmla="*/ 2147483647 w 366"/>
              <a:gd name="T59" fmla="*/ 2147483647 h 411"/>
              <a:gd name="T60" fmla="*/ 0 w 366"/>
              <a:gd name="T61" fmla="*/ 2147483647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1"/>
              <a:gd name="T95" fmla="*/ 366 w 366"/>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1">
                <a:moveTo>
                  <a:pt x="0" y="32"/>
                </a:moveTo>
                <a:lnTo>
                  <a:pt x="96" y="32"/>
                </a:lnTo>
                <a:lnTo>
                  <a:pt x="95" y="0"/>
                </a:lnTo>
                <a:lnTo>
                  <a:pt x="116" y="9"/>
                </a:lnTo>
                <a:lnTo>
                  <a:pt x="120" y="34"/>
                </a:lnTo>
                <a:lnTo>
                  <a:pt x="166" y="61"/>
                </a:lnTo>
                <a:lnTo>
                  <a:pt x="180" y="49"/>
                </a:lnTo>
                <a:lnTo>
                  <a:pt x="206" y="49"/>
                </a:lnTo>
                <a:lnTo>
                  <a:pt x="227" y="72"/>
                </a:lnTo>
                <a:lnTo>
                  <a:pt x="241" y="64"/>
                </a:lnTo>
                <a:lnTo>
                  <a:pt x="281" y="73"/>
                </a:lnTo>
                <a:lnTo>
                  <a:pt x="295" y="56"/>
                </a:lnTo>
                <a:lnTo>
                  <a:pt x="320" y="69"/>
                </a:lnTo>
                <a:lnTo>
                  <a:pt x="365" y="67"/>
                </a:lnTo>
                <a:lnTo>
                  <a:pt x="292" y="118"/>
                </a:lnTo>
                <a:lnTo>
                  <a:pt x="256" y="162"/>
                </a:lnTo>
                <a:lnTo>
                  <a:pt x="263" y="227"/>
                </a:lnTo>
                <a:lnTo>
                  <a:pt x="238" y="254"/>
                </a:lnTo>
                <a:lnTo>
                  <a:pt x="248" y="273"/>
                </a:lnTo>
                <a:lnTo>
                  <a:pt x="248" y="321"/>
                </a:lnTo>
                <a:lnTo>
                  <a:pt x="273" y="321"/>
                </a:lnTo>
                <a:lnTo>
                  <a:pt x="310" y="356"/>
                </a:lnTo>
                <a:lnTo>
                  <a:pt x="325" y="398"/>
                </a:lnTo>
                <a:lnTo>
                  <a:pt x="67" y="410"/>
                </a:lnTo>
                <a:lnTo>
                  <a:pt x="68" y="296"/>
                </a:lnTo>
                <a:lnTo>
                  <a:pt x="45" y="271"/>
                </a:lnTo>
                <a:lnTo>
                  <a:pt x="53" y="241"/>
                </a:lnTo>
                <a:lnTo>
                  <a:pt x="61" y="224"/>
                </a:lnTo>
                <a:lnTo>
                  <a:pt x="45" y="146"/>
                </a:lnTo>
                <a:lnTo>
                  <a:pt x="23" y="94"/>
                </a:lnTo>
                <a:lnTo>
                  <a:pt x="0" y="3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3" name="Freeform 24"/>
          <p:cNvSpPr>
            <a:spLocks/>
          </p:cNvSpPr>
          <p:nvPr/>
        </p:nvSpPr>
        <p:spPr bwMode="auto">
          <a:xfrm>
            <a:off x="4872038" y="2706688"/>
            <a:ext cx="442912" cy="512762"/>
          </a:xfrm>
          <a:custGeom>
            <a:avLst/>
            <a:gdLst>
              <a:gd name="T0" fmla="*/ 2147483647 w 279"/>
              <a:gd name="T1" fmla="*/ 2147483647 h 323"/>
              <a:gd name="T2" fmla="*/ 2147483647 w 279"/>
              <a:gd name="T3" fmla="*/ 2147483647 h 323"/>
              <a:gd name="T4" fmla="*/ 2147483647 w 279"/>
              <a:gd name="T5" fmla="*/ 2147483647 h 323"/>
              <a:gd name="T6" fmla="*/ 2147483647 w 279"/>
              <a:gd name="T7" fmla="*/ 0 h 323"/>
              <a:gd name="T8" fmla="*/ 2147483647 w 279"/>
              <a:gd name="T9" fmla="*/ 2147483647 h 323"/>
              <a:gd name="T10" fmla="*/ 2147483647 w 279"/>
              <a:gd name="T11" fmla="*/ 2147483647 h 323"/>
              <a:gd name="T12" fmla="*/ 2147483647 w 279"/>
              <a:gd name="T13" fmla="*/ 2147483647 h 323"/>
              <a:gd name="T14" fmla="*/ 2147483647 w 279"/>
              <a:gd name="T15" fmla="*/ 2147483647 h 323"/>
              <a:gd name="T16" fmla="*/ 2147483647 w 279"/>
              <a:gd name="T17" fmla="*/ 2147483647 h 323"/>
              <a:gd name="T18" fmla="*/ 2147483647 w 279"/>
              <a:gd name="T19" fmla="*/ 2147483647 h 323"/>
              <a:gd name="T20" fmla="*/ 2147483647 w 279"/>
              <a:gd name="T21" fmla="*/ 2147483647 h 323"/>
              <a:gd name="T22" fmla="*/ 2147483647 w 279"/>
              <a:gd name="T23" fmla="*/ 2147483647 h 323"/>
              <a:gd name="T24" fmla="*/ 2147483647 w 279"/>
              <a:gd name="T25" fmla="*/ 2147483647 h 323"/>
              <a:gd name="T26" fmla="*/ 2147483647 w 279"/>
              <a:gd name="T27" fmla="*/ 2147483647 h 323"/>
              <a:gd name="T28" fmla="*/ 2147483647 w 279"/>
              <a:gd name="T29" fmla="*/ 2147483647 h 323"/>
              <a:gd name="T30" fmla="*/ 2147483647 w 279"/>
              <a:gd name="T31" fmla="*/ 2147483647 h 323"/>
              <a:gd name="T32" fmla="*/ 2147483647 w 279"/>
              <a:gd name="T33" fmla="*/ 2147483647 h 323"/>
              <a:gd name="T34" fmla="*/ 2147483647 w 279"/>
              <a:gd name="T35" fmla="*/ 2147483647 h 323"/>
              <a:gd name="T36" fmla="*/ 2147483647 w 279"/>
              <a:gd name="T37" fmla="*/ 2147483647 h 323"/>
              <a:gd name="T38" fmla="*/ 2147483647 w 279"/>
              <a:gd name="T39" fmla="*/ 2147483647 h 323"/>
              <a:gd name="T40" fmla="*/ 2147483647 w 279"/>
              <a:gd name="T41" fmla="*/ 2147483647 h 323"/>
              <a:gd name="T42" fmla="*/ 2147483647 w 279"/>
              <a:gd name="T43" fmla="*/ 2147483647 h 323"/>
              <a:gd name="T44" fmla="*/ 2147483647 w 279"/>
              <a:gd name="T45" fmla="*/ 2147483647 h 323"/>
              <a:gd name="T46" fmla="*/ 2147483647 w 279"/>
              <a:gd name="T47" fmla="*/ 2147483647 h 323"/>
              <a:gd name="T48" fmla="*/ 2147483647 w 279"/>
              <a:gd name="T49" fmla="*/ 2147483647 h 323"/>
              <a:gd name="T50" fmla="*/ 2147483647 w 279"/>
              <a:gd name="T51" fmla="*/ 2147483647 h 323"/>
              <a:gd name="T52" fmla="*/ 2147483647 w 279"/>
              <a:gd name="T53" fmla="*/ 2147483647 h 323"/>
              <a:gd name="T54" fmla="*/ 2147483647 w 279"/>
              <a:gd name="T55" fmla="*/ 2147483647 h 323"/>
              <a:gd name="T56" fmla="*/ 2147483647 w 279"/>
              <a:gd name="T57" fmla="*/ 2147483647 h 323"/>
              <a:gd name="T58" fmla="*/ 2147483647 w 279"/>
              <a:gd name="T59" fmla="*/ 2147483647 h 323"/>
              <a:gd name="T60" fmla="*/ 2147483647 w 279"/>
              <a:gd name="T61" fmla="*/ 2147483647 h 323"/>
              <a:gd name="T62" fmla="*/ 2147483647 w 279"/>
              <a:gd name="T63" fmla="*/ 2147483647 h 323"/>
              <a:gd name="T64" fmla="*/ 2147483647 w 279"/>
              <a:gd name="T65" fmla="*/ 2147483647 h 323"/>
              <a:gd name="T66" fmla="*/ 0 w 279"/>
              <a:gd name="T67" fmla="*/ 2147483647 h 323"/>
              <a:gd name="T68" fmla="*/ 2147483647 w 279"/>
              <a:gd name="T69" fmla="*/ 2147483647 h 323"/>
              <a:gd name="T70" fmla="*/ 2147483647 w 279"/>
              <a:gd name="T71" fmla="*/ 2147483647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323"/>
              <a:gd name="T110" fmla="*/ 279 w 279"/>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323">
                <a:moveTo>
                  <a:pt x="20" y="21"/>
                </a:moveTo>
                <a:lnTo>
                  <a:pt x="41" y="18"/>
                </a:lnTo>
                <a:lnTo>
                  <a:pt x="60" y="18"/>
                </a:lnTo>
                <a:lnTo>
                  <a:pt x="72" y="0"/>
                </a:lnTo>
                <a:lnTo>
                  <a:pt x="81" y="23"/>
                </a:lnTo>
                <a:lnTo>
                  <a:pt x="111" y="23"/>
                </a:lnTo>
                <a:lnTo>
                  <a:pt x="127" y="45"/>
                </a:lnTo>
                <a:lnTo>
                  <a:pt x="158" y="39"/>
                </a:lnTo>
                <a:lnTo>
                  <a:pt x="179" y="53"/>
                </a:lnTo>
                <a:lnTo>
                  <a:pt x="218" y="63"/>
                </a:lnTo>
                <a:lnTo>
                  <a:pt x="225" y="80"/>
                </a:lnTo>
                <a:lnTo>
                  <a:pt x="245" y="81"/>
                </a:lnTo>
                <a:lnTo>
                  <a:pt x="239" y="98"/>
                </a:lnTo>
                <a:lnTo>
                  <a:pt x="246" y="117"/>
                </a:lnTo>
                <a:lnTo>
                  <a:pt x="233" y="141"/>
                </a:lnTo>
                <a:lnTo>
                  <a:pt x="242" y="146"/>
                </a:lnTo>
                <a:lnTo>
                  <a:pt x="264" y="120"/>
                </a:lnTo>
                <a:lnTo>
                  <a:pt x="263" y="111"/>
                </a:lnTo>
                <a:lnTo>
                  <a:pt x="272" y="107"/>
                </a:lnTo>
                <a:lnTo>
                  <a:pt x="278" y="120"/>
                </a:lnTo>
                <a:lnTo>
                  <a:pt x="261" y="138"/>
                </a:lnTo>
                <a:lnTo>
                  <a:pt x="254" y="179"/>
                </a:lnTo>
                <a:lnTo>
                  <a:pt x="254" y="248"/>
                </a:lnTo>
                <a:lnTo>
                  <a:pt x="264" y="260"/>
                </a:lnTo>
                <a:lnTo>
                  <a:pt x="260" y="302"/>
                </a:lnTo>
                <a:lnTo>
                  <a:pt x="128" y="322"/>
                </a:lnTo>
                <a:lnTo>
                  <a:pt x="95" y="302"/>
                </a:lnTo>
                <a:lnTo>
                  <a:pt x="102" y="278"/>
                </a:lnTo>
                <a:lnTo>
                  <a:pt x="86" y="250"/>
                </a:lnTo>
                <a:lnTo>
                  <a:pt x="72" y="215"/>
                </a:lnTo>
                <a:lnTo>
                  <a:pt x="35" y="180"/>
                </a:lnTo>
                <a:lnTo>
                  <a:pt x="12" y="180"/>
                </a:lnTo>
                <a:lnTo>
                  <a:pt x="12" y="132"/>
                </a:lnTo>
                <a:lnTo>
                  <a:pt x="0" y="114"/>
                </a:lnTo>
                <a:lnTo>
                  <a:pt x="26" y="86"/>
                </a:lnTo>
                <a:lnTo>
                  <a:pt x="20" y="2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4" name="Freeform 25"/>
          <p:cNvSpPr>
            <a:spLocks/>
          </p:cNvSpPr>
          <p:nvPr/>
        </p:nvSpPr>
        <p:spPr bwMode="auto">
          <a:xfrm>
            <a:off x="4594225" y="3113088"/>
            <a:ext cx="512763" cy="330200"/>
          </a:xfrm>
          <a:custGeom>
            <a:avLst/>
            <a:gdLst>
              <a:gd name="T0" fmla="*/ 2147483647 w 323"/>
              <a:gd name="T1" fmla="*/ 2147483647 h 208"/>
              <a:gd name="T2" fmla="*/ 0 w 323"/>
              <a:gd name="T3" fmla="*/ 2147483647 h 208"/>
              <a:gd name="T4" fmla="*/ 2147483647 w 323"/>
              <a:gd name="T5" fmla="*/ 2147483647 h 208"/>
              <a:gd name="T6" fmla="*/ 2147483647 w 323"/>
              <a:gd name="T7" fmla="*/ 2147483647 h 208"/>
              <a:gd name="T8" fmla="*/ 2147483647 w 323"/>
              <a:gd name="T9" fmla="*/ 2147483647 h 208"/>
              <a:gd name="T10" fmla="*/ 2147483647 w 323"/>
              <a:gd name="T11" fmla="*/ 2147483647 h 208"/>
              <a:gd name="T12" fmla="*/ 2147483647 w 323"/>
              <a:gd name="T13" fmla="*/ 2147483647 h 208"/>
              <a:gd name="T14" fmla="*/ 2147483647 w 323"/>
              <a:gd name="T15" fmla="*/ 2147483647 h 208"/>
              <a:gd name="T16" fmla="*/ 2147483647 w 323"/>
              <a:gd name="T17" fmla="*/ 2147483647 h 208"/>
              <a:gd name="T18" fmla="*/ 2147483647 w 323"/>
              <a:gd name="T19" fmla="*/ 2147483647 h 208"/>
              <a:gd name="T20" fmla="*/ 2147483647 w 323"/>
              <a:gd name="T21" fmla="*/ 2147483647 h 208"/>
              <a:gd name="T22" fmla="*/ 2147483647 w 323"/>
              <a:gd name="T23" fmla="*/ 2147483647 h 208"/>
              <a:gd name="T24" fmla="*/ 2147483647 w 323"/>
              <a:gd name="T25" fmla="*/ 2147483647 h 208"/>
              <a:gd name="T26" fmla="*/ 2147483647 w 323"/>
              <a:gd name="T27" fmla="*/ 2147483647 h 208"/>
              <a:gd name="T28" fmla="*/ 2147483647 w 323"/>
              <a:gd name="T29" fmla="*/ 0 h 208"/>
              <a:gd name="T30" fmla="*/ 2147483647 w 323"/>
              <a:gd name="T31" fmla="*/ 2147483647 h 208"/>
              <a:gd name="T32" fmla="*/ 2147483647 w 323"/>
              <a:gd name="T33" fmla="*/ 2147483647 h 208"/>
              <a:gd name="T34" fmla="*/ 2147483647 w 323"/>
              <a:gd name="T35" fmla="*/ 2147483647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08"/>
              <a:gd name="T56" fmla="*/ 323 w 323"/>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08">
                <a:moveTo>
                  <a:pt x="5" y="11"/>
                </a:moveTo>
                <a:lnTo>
                  <a:pt x="0" y="46"/>
                </a:lnTo>
                <a:lnTo>
                  <a:pt x="7" y="85"/>
                </a:lnTo>
                <a:lnTo>
                  <a:pt x="37" y="165"/>
                </a:lnTo>
                <a:lnTo>
                  <a:pt x="54" y="207"/>
                </a:lnTo>
                <a:lnTo>
                  <a:pt x="243" y="197"/>
                </a:lnTo>
                <a:lnTo>
                  <a:pt x="274" y="207"/>
                </a:lnTo>
                <a:lnTo>
                  <a:pt x="293" y="167"/>
                </a:lnTo>
                <a:lnTo>
                  <a:pt x="286" y="138"/>
                </a:lnTo>
                <a:lnTo>
                  <a:pt x="318" y="132"/>
                </a:lnTo>
                <a:lnTo>
                  <a:pt x="322" y="86"/>
                </a:lnTo>
                <a:lnTo>
                  <a:pt x="303" y="66"/>
                </a:lnTo>
                <a:lnTo>
                  <a:pt x="270" y="46"/>
                </a:lnTo>
                <a:lnTo>
                  <a:pt x="277" y="20"/>
                </a:lnTo>
                <a:lnTo>
                  <a:pt x="263" y="0"/>
                </a:lnTo>
                <a:lnTo>
                  <a:pt x="192" y="3"/>
                </a:lnTo>
                <a:lnTo>
                  <a:pt x="121" y="6"/>
                </a:lnTo>
                <a:lnTo>
                  <a:pt x="5" y="1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5" name="Freeform 26"/>
          <p:cNvSpPr>
            <a:spLocks/>
          </p:cNvSpPr>
          <p:nvPr/>
        </p:nvSpPr>
        <p:spPr bwMode="auto">
          <a:xfrm>
            <a:off x="5045075" y="2633663"/>
            <a:ext cx="473075" cy="204787"/>
          </a:xfrm>
          <a:custGeom>
            <a:avLst/>
            <a:gdLst>
              <a:gd name="T0" fmla="*/ 0 w 298"/>
              <a:gd name="T1" fmla="*/ 2147483647 h 129"/>
              <a:gd name="T2" fmla="*/ 2147483647 w 298"/>
              <a:gd name="T3" fmla="*/ 0 h 129"/>
              <a:gd name="T4" fmla="*/ 2147483647 w 298"/>
              <a:gd name="T5" fmla="*/ 2147483647 h 129"/>
              <a:gd name="T6" fmla="*/ 2147483647 w 298"/>
              <a:gd name="T7" fmla="*/ 2147483647 h 129"/>
              <a:gd name="T8" fmla="*/ 2147483647 w 298"/>
              <a:gd name="T9" fmla="*/ 2147483647 h 129"/>
              <a:gd name="T10" fmla="*/ 2147483647 w 298"/>
              <a:gd name="T11" fmla="*/ 2147483647 h 129"/>
              <a:gd name="T12" fmla="*/ 2147483647 w 298"/>
              <a:gd name="T13" fmla="*/ 2147483647 h 129"/>
              <a:gd name="T14" fmla="*/ 2147483647 w 298"/>
              <a:gd name="T15" fmla="*/ 2147483647 h 129"/>
              <a:gd name="T16" fmla="*/ 2147483647 w 298"/>
              <a:gd name="T17" fmla="*/ 2147483647 h 129"/>
              <a:gd name="T18" fmla="*/ 2147483647 w 298"/>
              <a:gd name="T19" fmla="*/ 2147483647 h 129"/>
              <a:gd name="T20" fmla="*/ 2147483647 w 298"/>
              <a:gd name="T21" fmla="*/ 2147483647 h 129"/>
              <a:gd name="T22" fmla="*/ 2147483647 w 298"/>
              <a:gd name="T23" fmla="*/ 2147483647 h 129"/>
              <a:gd name="T24" fmla="*/ 2147483647 w 298"/>
              <a:gd name="T25" fmla="*/ 2147483647 h 129"/>
              <a:gd name="T26" fmla="*/ 2147483647 w 298"/>
              <a:gd name="T27" fmla="*/ 2147483647 h 129"/>
              <a:gd name="T28" fmla="*/ 2147483647 w 298"/>
              <a:gd name="T29" fmla="*/ 2147483647 h 129"/>
              <a:gd name="T30" fmla="*/ 2147483647 w 298"/>
              <a:gd name="T31" fmla="*/ 2147483647 h 129"/>
              <a:gd name="T32" fmla="*/ 2147483647 w 298"/>
              <a:gd name="T33" fmla="*/ 2147483647 h 129"/>
              <a:gd name="T34" fmla="*/ 2147483647 w 298"/>
              <a:gd name="T35" fmla="*/ 2147483647 h 129"/>
              <a:gd name="T36" fmla="*/ 2147483647 w 298"/>
              <a:gd name="T37" fmla="*/ 2147483647 h 129"/>
              <a:gd name="T38" fmla="*/ 2147483647 w 298"/>
              <a:gd name="T39" fmla="*/ 2147483647 h 129"/>
              <a:gd name="T40" fmla="*/ 2147483647 w 298"/>
              <a:gd name="T41" fmla="*/ 2147483647 h 129"/>
              <a:gd name="T42" fmla="*/ 2147483647 w 298"/>
              <a:gd name="T43" fmla="*/ 2147483647 h 129"/>
              <a:gd name="T44" fmla="*/ 2147483647 w 298"/>
              <a:gd name="T45" fmla="*/ 2147483647 h 129"/>
              <a:gd name="T46" fmla="*/ 2147483647 w 298"/>
              <a:gd name="T47" fmla="*/ 2147483647 h 129"/>
              <a:gd name="T48" fmla="*/ 0 w 298"/>
              <a:gd name="T49" fmla="*/ 214748364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8"/>
              <a:gd name="T76" fmla="*/ 0 h 129"/>
              <a:gd name="T77" fmla="*/ 298 w 29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8" h="129">
                <a:moveTo>
                  <a:pt x="0" y="70"/>
                </a:moveTo>
                <a:lnTo>
                  <a:pt x="67" y="0"/>
                </a:lnTo>
                <a:lnTo>
                  <a:pt x="55" y="29"/>
                </a:lnTo>
                <a:lnTo>
                  <a:pt x="64" y="38"/>
                </a:lnTo>
                <a:lnTo>
                  <a:pt x="85" y="26"/>
                </a:lnTo>
                <a:lnTo>
                  <a:pt x="131" y="44"/>
                </a:lnTo>
                <a:lnTo>
                  <a:pt x="151" y="29"/>
                </a:lnTo>
                <a:lnTo>
                  <a:pt x="211" y="21"/>
                </a:lnTo>
                <a:lnTo>
                  <a:pt x="223" y="39"/>
                </a:lnTo>
                <a:lnTo>
                  <a:pt x="247" y="35"/>
                </a:lnTo>
                <a:lnTo>
                  <a:pt x="294" y="54"/>
                </a:lnTo>
                <a:lnTo>
                  <a:pt x="297" y="67"/>
                </a:lnTo>
                <a:lnTo>
                  <a:pt x="246" y="79"/>
                </a:lnTo>
                <a:lnTo>
                  <a:pt x="231" y="70"/>
                </a:lnTo>
                <a:lnTo>
                  <a:pt x="205" y="73"/>
                </a:lnTo>
                <a:lnTo>
                  <a:pt x="175" y="91"/>
                </a:lnTo>
                <a:lnTo>
                  <a:pt x="163" y="92"/>
                </a:lnTo>
                <a:lnTo>
                  <a:pt x="152" y="79"/>
                </a:lnTo>
                <a:lnTo>
                  <a:pt x="135" y="127"/>
                </a:lnTo>
                <a:lnTo>
                  <a:pt x="116" y="128"/>
                </a:lnTo>
                <a:lnTo>
                  <a:pt x="108" y="109"/>
                </a:lnTo>
                <a:lnTo>
                  <a:pt x="68" y="100"/>
                </a:lnTo>
                <a:lnTo>
                  <a:pt x="49" y="86"/>
                </a:lnTo>
                <a:lnTo>
                  <a:pt x="16" y="91"/>
                </a:lnTo>
                <a:lnTo>
                  <a:pt x="0" y="7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6" name="Freeform 27"/>
          <p:cNvSpPr>
            <a:spLocks/>
          </p:cNvSpPr>
          <p:nvPr/>
        </p:nvSpPr>
        <p:spPr bwMode="auto">
          <a:xfrm>
            <a:off x="5370513" y="2776538"/>
            <a:ext cx="341312" cy="458787"/>
          </a:xfrm>
          <a:custGeom>
            <a:avLst/>
            <a:gdLst>
              <a:gd name="T0" fmla="*/ 2147483647 w 215"/>
              <a:gd name="T1" fmla="*/ 2147483647 h 289"/>
              <a:gd name="T2" fmla="*/ 2147483647 w 215"/>
              <a:gd name="T3" fmla="*/ 2147483647 h 289"/>
              <a:gd name="T4" fmla="*/ 2147483647 w 215"/>
              <a:gd name="T5" fmla="*/ 2147483647 h 289"/>
              <a:gd name="T6" fmla="*/ 2147483647 w 215"/>
              <a:gd name="T7" fmla="*/ 2147483647 h 289"/>
              <a:gd name="T8" fmla="*/ 2147483647 w 215"/>
              <a:gd name="T9" fmla="*/ 2147483647 h 289"/>
              <a:gd name="T10" fmla="*/ 2147483647 w 215"/>
              <a:gd name="T11" fmla="*/ 2147483647 h 289"/>
              <a:gd name="T12" fmla="*/ 0 w 215"/>
              <a:gd name="T13" fmla="*/ 2147483647 h 289"/>
              <a:gd name="T14" fmla="*/ 2147483647 w 215"/>
              <a:gd name="T15" fmla="*/ 2147483647 h 289"/>
              <a:gd name="T16" fmla="*/ 2147483647 w 215"/>
              <a:gd name="T17" fmla="*/ 2147483647 h 289"/>
              <a:gd name="T18" fmla="*/ 2147483647 w 215"/>
              <a:gd name="T19" fmla="*/ 2147483647 h 289"/>
              <a:gd name="T20" fmla="*/ 2147483647 w 215"/>
              <a:gd name="T21" fmla="*/ 2147483647 h 289"/>
              <a:gd name="T22" fmla="*/ 2147483647 w 215"/>
              <a:gd name="T23" fmla="*/ 2147483647 h 289"/>
              <a:gd name="T24" fmla="*/ 2147483647 w 215"/>
              <a:gd name="T25" fmla="*/ 2147483647 h 289"/>
              <a:gd name="T26" fmla="*/ 2147483647 w 215"/>
              <a:gd name="T27" fmla="*/ 2147483647 h 289"/>
              <a:gd name="T28" fmla="*/ 2147483647 w 215"/>
              <a:gd name="T29" fmla="*/ 2147483647 h 289"/>
              <a:gd name="T30" fmla="*/ 2147483647 w 215"/>
              <a:gd name="T31" fmla="*/ 2147483647 h 289"/>
              <a:gd name="T32" fmla="*/ 2147483647 w 215"/>
              <a:gd name="T33" fmla="*/ 2147483647 h 289"/>
              <a:gd name="T34" fmla="*/ 2147483647 w 215"/>
              <a:gd name="T35" fmla="*/ 2147483647 h 289"/>
              <a:gd name="T36" fmla="*/ 2147483647 w 215"/>
              <a:gd name="T37" fmla="*/ 2147483647 h 289"/>
              <a:gd name="T38" fmla="*/ 2147483647 w 215"/>
              <a:gd name="T39" fmla="*/ 2147483647 h 289"/>
              <a:gd name="T40" fmla="*/ 2147483647 w 215"/>
              <a:gd name="T41" fmla="*/ 2147483647 h 289"/>
              <a:gd name="T42" fmla="*/ 2147483647 w 215"/>
              <a:gd name="T43" fmla="*/ 2147483647 h 289"/>
              <a:gd name="T44" fmla="*/ 2147483647 w 215"/>
              <a:gd name="T45" fmla="*/ 2147483647 h 289"/>
              <a:gd name="T46" fmla="*/ 2147483647 w 215"/>
              <a:gd name="T47" fmla="*/ 2147483647 h 289"/>
              <a:gd name="T48" fmla="*/ 2147483647 w 215"/>
              <a:gd name="T49" fmla="*/ 2147483647 h 289"/>
              <a:gd name="T50" fmla="*/ 2147483647 w 215"/>
              <a:gd name="T51" fmla="*/ 2147483647 h 289"/>
              <a:gd name="T52" fmla="*/ 2147483647 w 215"/>
              <a:gd name="T53" fmla="*/ 2147483647 h 289"/>
              <a:gd name="T54" fmla="*/ 2147483647 w 215"/>
              <a:gd name="T55" fmla="*/ 2147483647 h 289"/>
              <a:gd name="T56" fmla="*/ 2147483647 w 215"/>
              <a:gd name="T57" fmla="*/ 2147483647 h 289"/>
              <a:gd name="T58" fmla="*/ 2147483647 w 215"/>
              <a:gd name="T59" fmla="*/ 2147483647 h 289"/>
              <a:gd name="T60" fmla="*/ 2147483647 w 215"/>
              <a:gd name="T61" fmla="*/ 2147483647 h 289"/>
              <a:gd name="T62" fmla="*/ 2147483647 w 215"/>
              <a:gd name="T63" fmla="*/ 2147483647 h 289"/>
              <a:gd name="T64" fmla="*/ 2147483647 w 215"/>
              <a:gd name="T65" fmla="*/ 2147483647 h 289"/>
              <a:gd name="T66" fmla="*/ 2147483647 w 215"/>
              <a:gd name="T67" fmla="*/ 2147483647 h 289"/>
              <a:gd name="T68" fmla="*/ 2147483647 w 215"/>
              <a:gd name="T69" fmla="*/ 2147483647 h 289"/>
              <a:gd name="T70" fmla="*/ 2147483647 w 215"/>
              <a:gd name="T71" fmla="*/ 2147483647 h 289"/>
              <a:gd name="T72" fmla="*/ 2147483647 w 215"/>
              <a:gd name="T73" fmla="*/ 2147483647 h 289"/>
              <a:gd name="T74" fmla="*/ 2147483647 w 215"/>
              <a:gd name="T75" fmla="*/ 2147483647 h 289"/>
              <a:gd name="T76" fmla="*/ 2147483647 w 215"/>
              <a:gd name="T77" fmla="*/ 2147483647 h 289"/>
              <a:gd name="T78" fmla="*/ 2147483647 w 215"/>
              <a:gd name="T79" fmla="*/ 2147483647 h 289"/>
              <a:gd name="T80" fmla="*/ 2147483647 w 215"/>
              <a:gd name="T81" fmla="*/ 2147483647 h 289"/>
              <a:gd name="T82" fmla="*/ 2147483647 w 215"/>
              <a:gd name="T83" fmla="*/ 0 h 289"/>
              <a:gd name="T84" fmla="*/ 2147483647 w 215"/>
              <a:gd name="T85" fmla="*/ 2147483647 h 2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89"/>
              <a:gd name="T131" fmla="*/ 215 w 215"/>
              <a:gd name="T132" fmla="*/ 289 h 2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89">
                <a:moveTo>
                  <a:pt x="54" y="12"/>
                </a:moveTo>
                <a:lnTo>
                  <a:pt x="62" y="30"/>
                </a:lnTo>
                <a:lnTo>
                  <a:pt x="47" y="41"/>
                </a:lnTo>
                <a:lnTo>
                  <a:pt x="46" y="87"/>
                </a:lnTo>
                <a:lnTo>
                  <a:pt x="38" y="57"/>
                </a:lnTo>
                <a:lnTo>
                  <a:pt x="7" y="86"/>
                </a:lnTo>
                <a:lnTo>
                  <a:pt x="0" y="169"/>
                </a:lnTo>
                <a:lnTo>
                  <a:pt x="20" y="210"/>
                </a:lnTo>
                <a:lnTo>
                  <a:pt x="22" y="231"/>
                </a:lnTo>
                <a:lnTo>
                  <a:pt x="23" y="248"/>
                </a:lnTo>
                <a:lnTo>
                  <a:pt x="22" y="261"/>
                </a:lnTo>
                <a:lnTo>
                  <a:pt x="18" y="288"/>
                </a:lnTo>
                <a:lnTo>
                  <a:pt x="102" y="283"/>
                </a:lnTo>
                <a:lnTo>
                  <a:pt x="213" y="273"/>
                </a:lnTo>
                <a:lnTo>
                  <a:pt x="193" y="267"/>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7" name="Freeform 28"/>
          <p:cNvSpPr>
            <a:spLocks/>
          </p:cNvSpPr>
          <p:nvPr/>
        </p:nvSpPr>
        <p:spPr bwMode="auto">
          <a:xfrm>
            <a:off x="5003800" y="3184525"/>
            <a:ext cx="366713" cy="603250"/>
          </a:xfrm>
          <a:custGeom>
            <a:avLst/>
            <a:gdLst>
              <a:gd name="T0" fmla="*/ 2147483647 w 231"/>
              <a:gd name="T1" fmla="*/ 2147483647 h 380"/>
              <a:gd name="T2" fmla="*/ 2147483647 w 231"/>
              <a:gd name="T3" fmla="*/ 0 h 380"/>
              <a:gd name="T4" fmla="*/ 2147483647 w 231"/>
              <a:gd name="T5" fmla="*/ 2147483647 h 380"/>
              <a:gd name="T6" fmla="*/ 2147483647 w 231"/>
              <a:gd name="T7" fmla="*/ 2147483647 h 380"/>
              <a:gd name="T8" fmla="*/ 2147483647 w 231"/>
              <a:gd name="T9" fmla="*/ 2147483647 h 380"/>
              <a:gd name="T10" fmla="*/ 2147483647 w 231"/>
              <a:gd name="T11" fmla="*/ 2147483647 h 380"/>
              <a:gd name="T12" fmla="*/ 2147483647 w 231"/>
              <a:gd name="T13" fmla="*/ 2147483647 h 380"/>
              <a:gd name="T14" fmla="*/ 2147483647 w 231"/>
              <a:gd name="T15" fmla="*/ 2147483647 h 380"/>
              <a:gd name="T16" fmla="*/ 2147483647 w 231"/>
              <a:gd name="T17" fmla="*/ 2147483647 h 380"/>
              <a:gd name="T18" fmla="*/ 2147483647 w 231"/>
              <a:gd name="T19" fmla="*/ 2147483647 h 380"/>
              <a:gd name="T20" fmla="*/ 2147483647 w 231"/>
              <a:gd name="T21" fmla="*/ 2147483647 h 380"/>
              <a:gd name="T22" fmla="*/ 2147483647 w 231"/>
              <a:gd name="T23" fmla="*/ 2147483647 h 380"/>
              <a:gd name="T24" fmla="*/ 2147483647 w 231"/>
              <a:gd name="T25" fmla="*/ 2147483647 h 380"/>
              <a:gd name="T26" fmla="*/ 2147483647 w 231"/>
              <a:gd name="T27" fmla="*/ 2147483647 h 380"/>
              <a:gd name="T28" fmla="*/ 2147483647 w 231"/>
              <a:gd name="T29" fmla="*/ 2147483647 h 380"/>
              <a:gd name="T30" fmla="*/ 2147483647 w 231"/>
              <a:gd name="T31" fmla="*/ 2147483647 h 380"/>
              <a:gd name="T32" fmla="*/ 2147483647 w 231"/>
              <a:gd name="T33" fmla="*/ 2147483647 h 380"/>
              <a:gd name="T34" fmla="*/ 0 w 231"/>
              <a:gd name="T35" fmla="*/ 2147483647 h 380"/>
              <a:gd name="T36" fmla="*/ 2147483647 w 231"/>
              <a:gd name="T37" fmla="*/ 2147483647 h 380"/>
              <a:gd name="T38" fmla="*/ 2147483647 w 231"/>
              <a:gd name="T39" fmla="*/ 2147483647 h 380"/>
              <a:gd name="T40" fmla="*/ 2147483647 w 231"/>
              <a:gd name="T41" fmla="*/ 2147483647 h 380"/>
              <a:gd name="T42" fmla="*/ 2147483647 w 231"/>
              <a:gd name="T43" fmla="*/ 2147483647 h 380"/>
              <a:gd name="T44" fmla="*/ 2147483647 w 231"/>
              <a:gd name="T45" fmla="*/ 2147483647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1"/>
              <a:gd name="T70" fmla="*/ 0 h 380"/>
              <a:gd name="T71" fmla="*/ 231 w 231"/>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1" h="380">
                <a:moveTo>
                  <a:pt x="43" y="20"/>
                </a:moveTo>
                <a:lnTo>
                  <a:pt x="176" y="0"/>
                </a:lnTo>
                <a:lnTo>
                  <a:pt x="195" y="45"/>
                </a:lnTo>
                <a:lnTo>
                  <a:pt x="222" y="240"/>
                </a:lnTo>
                <a:lnTo>
                  <a:pt x="230" y="266"/>
                </a:lnTo>
                <a:lnTo>
                  <a:pt x="209" y="318"/>
                </a:lnTo>
                <a:lnTo>
                  <a:pt x="209" y="354"/>
                </a:lnTo>
                <a:lnTo>
                  <a:pt x="187" y="350"/>
                </a:lnTo>
                <a:lnTo>
                  <a:pt x="188" y="379"/>
                </a:lnTo>
                <a:lnTo>
                  <a:pt x="163" y="368"/>
                </a:lnTo>
                <a:lnTo>
                  <a:pt x="150" y="372"/>
                </a:lnTo>
                <a:lnTo>
                  <a:pt x="131" y="369"/>
                </a:lnTo>
                <a:lnTo>
                  <a:pt x="117" y="323"/>
                </a:lnTo>
                <a:lnTo>
                  <a:pt x="90" y="309"/>
                </a:lnTo>
                <a:lnTo>
                  <a:pt x="90" y="260"/>
                </a:lnTo>
                <a:lnTo>
                  <a:pt x="63" y="266"/>
                </a:lnTo>
                <a:lnTo>
                  <a:pt x="48" y="230"/>
                </a:lnTo>
                <a:lnTo>
                  <a:pt x="0" y="188"/>
                </a:lnTo>
                <a:lnTo>
                  <a:pt x="35" y="123"/>
                </a:lnTo>
                <a:lnTo>
                  <a:pt x="25" y="92"/>
                </a:lnTo>
                <a:lnTo>
                  <a:pt x="60" y="86"/>
                </a:lnTo>
                <a:lnTo>
                  <a:pt x="63" y="43"/>
                </a:lnTo>
                <a:lnTo>
                  <a:pt x="43" y="2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8" name="Freeform 29"/>
          <p:cNvSpPr>
            <a:spLocks/>
          </p:cNvSpPr>
          <p:nvPr/>
        </p:nvSpPr>
        <p:spPr bwMode="auto">
          <a:xfrm>
            <a:off x="4678363" y="3425825"/>
            <a:ext cx="584200" cy="481013"/>
          </a:xfrm>
          <a:custGeom>
            <a:avLst/>
            <a:gdLst>
              <a:gd name="T0" fmla="*/ 0 w 368"/>
              <a:gd name="T1" fmla="*/ 2147483647 h 303"/>
              <a:gd name="T2" fmla="*/ 2147483647 w 368"/>
              <a:gd name="T3" fmla="*/ 0 h 303"/>
              <a:gd name="T4" fmla="*/ 2147483647 w 368"/>
              <a:gd name="T5" fmla="*/ 0 h 303"/>
              <a:gd name="T6" fmla="*/ 2147483647 w 368"/>
              <a:gd name="T7" fmla="*/ 2147483647 h 303"/>
              <a:gd name="T8" fmla="*/ 2147483647 w 368"/>
              <a:gd name="T9" fmla="*/ 2147483647 h 303"/>
              <a:gd name="T10" fmla="*/ 2147483647 w 368"/>
              <a:gd name="T11" fmla="*/ 2147483647 h 303"/>
              <a:gd name="T12" fmla="*/ 2147483647 w 368"/>
              <a:gd name="T13" fmla="*/ 2147483647 h 303"/>
              <a:gd name="T14" fmla="*/ 2147483647 w 368"/>
              <a:gd name="T15" fmla="*/ 2147483647 h 303"/>
              <a:gd name="T16" fmla="*/ 2147483647 w 368"/>
              <a:gd name="T17" fmla="*/ 2147483647 h 303"/>
              <a:gd name="T18" fmla="*/ 2147483647 w 368"/>
              <a:gd name="T19" fmla="*/ 2147483647 h 303"/>
              <a:gd name="T20" fmla="*/ 2147483647 w 368"/>
              <a:gd name="T21" fmla="*/ 2147483647 h 303"/>
              <a:gd name="T22" fmla="*/ 2147483647 w 368"/>
              <a:gd name="T23" fmla="*/ 2147483647 h 303"/>
              <a:gd name="T24" fmla="*/ 2147483647 w 368"/>
              <a:gd name="T25" fmla="*/ 2147483647 h 303"/>
              <a:gd name="T26" fmla="*/ 2147483647 w 368"/>
              <a:gd name="T27" fmla="*/ 2147483647 h 303"/>
              <a:gd name="T28" fmla="*/ 2147483647 w 368"/>
              <a:gd name="T29" fmla="*/ 2147483647 h 303"/>
              <a:gd name="T30" fmla="*/ 2147483647 w 368"/>
              <a:gd name="T31" fmla="*/ 2147483647 h 303"/>
              <a:gd name="T32" fmla="*/ 2147483647 w 368"/>
              <a:gd name="T33" fmla="*/ 2147483647 h 303"/>
              <a:gd name="T34" fmla="*/ 2147483647 w 368"/>
              <a:gd name="T35" fmla="*/ 2147483647 h 303"/>
              <a:gd name="T36" fmla="*/ 2147483647 w 368"/>
              <a:gd name="T37" fmla="*/ 2147483647 h 303"/>
              <a:gd name="T38" fmla="*/ 2147483647 w 368"/>
              <a:gd name="T39" fmla="*/ 2147483647 h 303"/>
              <a:gd name="T40" fmla="*/ 2147483647 w 368"/>
              <a:gd name="T41" fmla="*/ 2147483647 h 303"/>
              <a:gd name="T42" fmla="*/ 2147483647 w 368"/>
              <a:gd name="T43" fmla="*/ 2147483647 h 303"/>
              <a:gd name="T44" fmla="*/ 2147483647 w 368"/>
              <a:gd name="T45" fmla="*/ 2147483647 h 303"/>
              <a:gd name="T46" fmla="*/ 2147483647 w 368"/>
              <a:gd name="T47" fmla="*/ 2147483647 h 303"/>
              <a:gd name="T48" fmla="*/ 2147483647 w 368"/>
              <a:gd name="T49" fmla="*/ 2147483647 h 303"/>
              <a:gd name="T50" fmla="*/ 0 w 368"/>
              <a:gd name="T51" fmla="*/ 2147483647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0" y="0"/>
                </a:lnTo>
                <a:lnTo>
                  <a:pt x="194" y="0"/>
                </a:lnTo>
                <a:lnTo>
                  <a:pt x="220" y="9"/>
                </a:lnTo>
                <a:lnTo>
                  <a:pt x="206" y="35"/>
                </a:lnTo>
                <a:lnTo>
                  <a:pt x="253" y="78"/>
                </a:lnTo>
                <a:lnTo>
                  <a:pt x="268" y="114"/>
                </a:lnTo>
                <a:lnTo>
                  <a:pt x="296" y="105"/>
                </a:lnTo>
                <a:lnTo>
                  <a:pt x="295" y="156"/>
                </a:lnTo>
                <a:lnTo>
                  <a:pt x="323" y="171"/>
                </a:lnTo>
                <a:lnTo>
                  <a:pt x="336" y="216"/>
                </a:lnTo>
                <a:lnTo>
                  <a:pt x="356" y="220"/>
                </a:lnTo>
                <a:lnTo>
                  <a:pt x="367" y="238"/>
                </a:lnTo>
                <a:lnTo>
                  <a:pt x="342" y="264"/>
                </a:lnTo>
                <a:lnTo>
                  <a:pt x="334" y="294"/>
                </a:lnTo>
                <a:lnTo>
                  <a:pt x="299" y="302"/>
                </a:lnTo>
                <a:lnTo>
                  <a:pt x="308" y="269"/>
                </a:lnTo>
                <a:lnTo>
                  <a:pt x="170" y="281"/>
                </a:lnTo>
                <a:lnTo>
                  <a:pt x="72" y="293"/>
                </a:lnTo>
                <a:lnTo>
                  <a:pt x="66" y="261"/>
                </a:lnTo>
                <a:lnTo>
                  <a:pt x="59" y="165"/>
                </a:lnTo>
                <a:lnTo>
                  <a:pt x="58" y="112"/>
                </a:lnTo>
                <a:lnTo>
                  <a:pt x="25" y="88"/>
                </a:lnTo>
                <a:lnTo>
                  <a:pt x="37" y="66"/>
                </a:lnTo>
                <a:lnTo>
                  <a:pt x="21" y="54"/>
                </a:lnTo>
                <a:lnTo>
                  <a:pt x="0" y="1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79" name="Freeform 30"/>
          <p:cNvSpPr>
            <a:spLocks/>
          </p:cNvSpPr>
          <p:nvPr/>
        </p:nvSpPr>
        <p:spPr bwMode="auto">
          <a:xfrm>
            <a:off x="5313363" y="3224213"/>
            <a:ext cx="287337" cy="469900"/>
          </a:xfrm>
          <a:custGeom>
            <a:avLst/>
            <a:gdLst>
              <a:gd name="T0" fmla="*/ 0 w 181"/>
              <a:gd name="T1" fmla="*/ 2147483647 h 296"/>
              <a:gd name="T2" fmla="*/ 2147483647 w 181"/>
              <a:gd name="T3" fmla="*/ 2147483647 h 296"/>
              <a:gd name="T4" fmla="*/ 2147483647 w 181"/>
              <a:gd name="T5" fmla="*/ 2147483647 h 296"/>
              <a:gd name="T6" fmla="*/ 2147483647 w 181"/>
              <a:gd name="T7" fmla="*/ 2147483647 h 296"/>
              <a:gd name="T8" fmla="*/ 2147483647 w 181"/>
              <a:gd name="T9" fmla="*/ 2147483647 h 296"/>
              <a:gd name="T10" fmla="*/ 2147483647 w 181"/>
              <a:gd name="T11" fmla="*/ 0 h 296"/>
              <a:gd name="T12" fmla="*/ 2147483647 w 181"/>
              <a:gd name="T13" fmla="*/ 2147483647 h 296"/>
              <a:gd name="T14" fmla="*/ 2147483647 w 181"/>
              <a:gd name="T15" fmla="*/ 2147483647 h 296"/>
              <a:gd name="T16" fmla="*/ 2147483647 w 181"/>
              <a:gd name="T17" fmla="*/ 2147483647 h 296"/>
              <a:gd name="T18" fmla="*/ 2147483647 w 181"/>
              <a:gd name="T19" fmla="*/ 2147483647 h 296"/>
              <a:gd name="T20" fmla="*/ 2147483647 w 181"/>
              <a:gd name="T21" fmla="*/ 2147483647 h 296"/>
              <a:gd name="T22" fmla="*/ 2147483647 w 181"/>
              <a:gd name="T23" fmla="*/ 2147483647 h 296"/>
              <a:gd name="T24" fmla="*/ 2147483647 w 181"/>
              <a:gd name="T25" fmla="*/ 2147483647 h 296"/>
              <a:gd name="T26" fmla="*/ 2147483647 w 181"/>
              <a:gd name="T27" fmla="*/ 2147483647 h 296"/>
              <a:gd name="T28" fmla="*/ 2147483647 w 181"/>
              <a:gd name="T29" fmla="*/ 2147483647 h 296"/>
              <a:gd name="T30" fmla="*/ 0 w 181"/>
              <a:gd name="T31" fmla="*/ 214748364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296"/>
              <a:gd name="T50" fmla="*/ 181 w 181"/>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296">
                <a:moveTo>
                  <a:pt x="0" y="21"/>
                </a:moveTo>
                <a:lnTo>
                  <a:pt x="21" y="32"/>
                </a:lnTo>
                <a:lnTo>
                  <a:pt x="41" y="30"/>
                </a:lnTo>
                <a:lnTo>
                  <a:pt x="48" y="24"/>
                </a:lnTo>
                <a:lnTo>
                  <a:pt x="53" y="6"/>
                </a:lnTo>
                <a:lnTo>
                  <a:pt x="140" y="0"/>
                </a:lnTo>
                <a:lnTo>
                  <a:pt x="180" y="208"/>
                </a:lnTo>
                <a:lnTo>
                  <a:pt x="177" y="206"/>
                </a:lnTo>
                <a:lnTo>
                  <a:pt x="147" y="218"/>
                </a:lnTo>
                <a:lnTo>
                  <a:pt x="126" y="274"/>
                </a:lnTo>
                <a:lnTo>
                  <a:pt x="95" y="266"/>
                </a:lnTo>
                <a:lnTo>
                  <a:pt x="59" y="287"/>
                </a:lnTo>
                <a:lnTo>
                  <a:pt x="12" y="295"/>
                </a:lnTo>
                <a:lnTo>
                  <a:pt x="33" y="240"/>
                </a:lnTo>
                <a:lnTo>
                  <a:pt x="24" y="209"/>
                </a:lnTo>
                <a:lnTo>
                  <a:pt x="0" y="2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0" name="Freeform 31"/>
          <p:cNvSpPr>
            <a:spLocks/>
          </p:cNvSpPr>
          <p:nvPr/>
        </p:nvSpPr>
        <p:spPr bwMode="auto">
          <a:xfrm>
            <a:off x="5535613" y="3132138"/>
            <a:ext cx="366712" cy="420687"/>
          </a:xfrm>
          <a:custGeom>
            <a:avLst/>
            <a:gdLst>
              <a:gd name="T0" fmla="*/ 0 w 231"/>
              <a:gd name="T1" fmla="*/ 2147483647 h 265"/>
              <a:gd name="T2" fmla="*/ 2147483647 w 231"/>
              <a:gd name="T3" fmla="*/ 2147483647 h 265"/>
              <a:gd name="T4" fmla="*/ 2147483647 w 231"/>
              <a:gd name="T5" fmla="*/ 2147483647 h 265"/>
              <a:gd name="T6" fmla="*/ 2147483647 w 231"/>
              <a:gd name="T7" fmla="*/ 2147483647 h 265"/>
              <a:gd name="T8" fmla="*/ 2147483647 w 231"/>
              <a:gd name="T9" fmla="*/ 2147483647 h 265"/>
              <a:gd name="T10" fmla="*/ 2147483647 w 231"/>
              <a:gd name="T11" fmla="*/ 0 h 265"/>
              <a:gd name="T12" fmla="*/ 2147483647 w 231"/>
              <a:gd name="T13" fmla="*/ 2147483647 h 265"/>
              <a:gd name="T14" fmla="*/ 2147483647 w 231"/>
              <a:gd name="T15" fmla="*/ 2147483647 h 265"/>
              <a:gd name="T16" fmla="*/ 2147483647 w 231"/>
              <a:gd name="T17" fmla="*/ 2147483647 h 265"/>
              <a:gd name="T18" fmla="*/ 2147483647 w 231"/>
              <a:gd name="T19" fmla="*/ 2147483647 h 265"/>
              <a:gd name="T20" fmla="*/ 2147483647 w 231"/>
              <a:gd name="T21" fmla="*/ 2147483647 h 265"/>
              <a:gd name="T22" fmla="*/ 2147483647 w 231"/>
              <a:gd name="T23" fmla="*/ 2147483647 h 265"/>
              <a:gd name="T24" fmla="*/ 2147483647 w 231"/>
              <a:gd name="T25" fmla="*/ 2147483647 h 265"/>
              <a:gd name="T26" fmla="*/ 2147483647 w 231"/>
              <a:gd name="T27" fmla="*/ 2147483647 h 265"/>
              <a:gd name="T28" fmla="*/ 2147483647 w 231"/>
              <a:gd name="T29" fmla="*/ 2147483647 h 265"/>
              <a:gd name="T30" fmla="*/ 2147483647 w 231"/>
              <a:gd name="T31" fmla="*/ 2147483647 h 265"/>
              <a:gd name="T32" fmla="*/ 2147483647 w 231"/>
              <a:gd name="T33" fmla="*/ 2147483647 h 265"/>
              <a:gd name="T34" fmla="*/ 2147483647 w 231"/>
              <a:gd name="T35" fmla="*/ 2147483647 h 265"/>
              <a:gd name="T36" fmla="*/ 0 w 231"/>
              <a:gd name="T37" fmla="*/ 2147483647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5"/>
              <a:gd name="T59" fmla="*/ 231 w 231"/>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5">
                <a:moveTo>
                  <a:pt x="0" y="58"/>
                </a:moveTo>
                <a:lnTo>
                  <a:pt x="104" y="48"/>
                </a:lnTo>
                <a:lnTo>
                  <a:pt x="126" y="52"/>
                </a:lnTo>
                <a:lnTo>
                  <a:pt x="175" y="31"/>
                </a:lnTo>
                <a:lnTo>
                  <a:pt x="186" y="10"/>
                </a:lnTo>
                <a:lnTo>
                  <a:pt x="214" y="0"/>
                </a:lnTo>
                <a:lnTo>
                  <a:pt x="230" y="99"/>
                </a:lnTo>
                <a:lnTo>
                  <a:pt x="218" y="110"/>
                </a:lnTo>
                <a:lnTo>
                  <a:pt x="221" y="180"/>
                </a:lnTo>
                <a:lnTo>
                  <a:pt x="198" y="185"/>
                </a:lnTo>
                <a:lnTo>
                  <a:pt x="186" y="224"/>
                </a:lnTo>
                <a:lnTo>
                  <a:pt x="168" y="219"/>
                </a:lnTo>
                <a:lnTo>
                  <a:pt x="162" y="264"/>
                </a:lnTo>
                <a:lnTo>
                  <a:pt x="136" y="245"/>
                </a:lnTo>
                <a:lnTo>
                  <a:pt x="85" y="257"/>
                </a:lnTo>
                <a:lnTo>
                  <a:pt x="63" y="240"/>
                </a:lnTo>
                <a:lnTo>
                  <a:pt x="34" y="239"/>
                </a:lnTo>
                <a:lnTo>
                  <a:pt x="19" y="165"/>
                </a:lnTo>
                <a:lnTo>
                  <a:pt x="0" y="58"/>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1" name="Freeform 32"/>
          <p:cNvSpPr>
            <a:spLocks/>
          </p:cNvSpPr>
          <p:nvPr/>
        </p:nvSpPr>
        <p:spPr bwMode="auto">
          <a:xfrm>
            <a:off x="5211763" y="3509963"/>
            <a:ext cx="642937" cy="358775"/>
          </a:xfrm>
          <a:custGeom>
            <a:avLst/>
            <a:gdLst>
              <a:gd name="T0" fmla="*/ 0 w 405"/>
              <a:gd name="T1" fmla="*/ 2147483647 h 226"/>
              <a:gd name="T2" fmla="*/ 2147483647 w 405"/>
              <a:gd name="T3" fmla="*/ 2147483647 h 226"/>
              <a:gd name="T4" fmla="*/ 2147483647 w 405"/>
              <a:gd name="T5" fmla="*/ 2147483647 h 226"/>
              <a:gd name="T6" fmla="*/ 2147483647 w 405"/>
              <a:gd name="T7" fmla="*/ 2147483647 h 226"/>
              <a:gd name="T8" fmla="*/ 2147483647 w 405"/>
              <a:gd name="T9" fmla="*/ 2147483647 h 226"/>
              <a:gd name="T10" fmla="*/ 2147483647 w 405"/>
              <a:gd name="T11" fmla="*/ 2147483647 h 226"/>
              <a:gd name="T12" fmla="*/ 2147483647 w 405"/>
              <a:gd name="T13" fmla="*/ 2147483647 h 226"/>
              <a:gd name="T14" fmla="*/ 2147483647 w 405"/>
              <a:gd name="T15" fmla="*/ 2147483647 h 226"/>
              <a:gd name="T16" fmla="*/ 2147483647 w 405"/>
              <a:gd name="T17" fmla="*/ 2147483647 h 226"/>
              <a:gd name="T18" fmla="*/ 2147483647 w 405"/>
              <a:gd name="T19" fmla="*/ 2147483647 h 226"/>
              <a:gd name="T20" fmla="*/ 2147483647 w 405"/>
              <a:gd name="T21" fmla="*/ 2147483647 h 226"/>
              <a:gd name="T22" fmla="*/ 2147483647 w 405"/>
              <a:gd name="T23" fmla="*/ 2147483647 h 226"/>
              <a:gd name="T24" fmla="*/ 2147483647 w 405"/>
              <a:gd name="T25" fmla="*/ 2147483647 h 226"/>
              <a:gd name="T26" fmla="*/ 2147483647 w 405"/>
              <a:gd name="T27" fmla="*/ 2147483647 h 226"/>
              <a:gd name="T28" fmla="*/ 2147483647 w 405"/>
              <a:gd name="T29" fmla="*/ 0 h 226"/>
              <a:gd name="T30" fmla="*/ 2147483647 w 405"/>
              <a:gd name="T31" fmla="*/ 2147483647 h 226"/>
              <a:gd name="T32" fmla="*/ 2147483647 w 405"/>
              <a:gd name="T33" fmla="*/ 2147483647 h 226"/>
              <a:gd name="T34" fmla="*/ 2147483647 w 405"/>
              <a:gd name="T35" fmla="*/ 2147483647 h 226"/>
              <a:gd name="T36" fmla="*/ 2147483647 w 405"/>
              <a:gd name="T37" fmla="*/ 2147483647 h 226"/>
              <a:gd name="T38" fmla="*/ 2147483647 w 405"/>
              <a:gd name="T39" fmla="*/ 2147483647 h 226"/>
              <a:gd name="T40" fmla="*/ 2147483647 w 405"/>
              <a:gd name="T41" fmla="*/ 2147483647 h 226"/>
              <a:gd name="T42" fmla="*/ 2147483647 w 405"/>
              <a:gd name="T43" fmla="*/ 2147483647 h 226"/>
              <a:gd name="T44" fmla="*/ 2147483647 w 405"/>
              <a:gd name="T45" fmla="*/ 2147483647 h 226"/>
              <a:gd name="T46" fmla="*/ 2147483647 w 405"/>
              <a:gd name="T47" fmla="*/ 2147483647 h 226"/>
              <a:gd name="T48" fmla="*/ 2147483647 w 405"/>
              <a:gd name="T49" fmla="*/ 2147483647 h 226"/>
              <a:gd name="T50" fmla="*/ 2147483647 w 405"/>
              <a:gd name="T51" fmla="*/ 2147483647 h 226"/>
              <a:gd name="T52" fmla="*/ 2147483647 w 405"/>
              <a:gd name="T53" fmla="*/ 2147483647 h 226"/>
              <a:gd name="T54" fmla="*/ 2147483647 w 405"/>
              <a:gd name="T55" fmla="*/ 2147483647 h 226"/>
              <a:gd name="T56" fmla="*/ 0 w 405"/>
              <a:gd name="T57" fmla="*/ 2147483647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5"/>
              <a:gd name="T88" fmla="*/ 0 h 226"/>
              <a:gd name="T89" fmla="*/ 405 w 405"/>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5" h="226">
                <a:moveTo>
                  <a:pt x="0" y="225"/>
                </a:moveTo>
                <a:lnTo>
                  <a:pt x="97" y="211"/>
                </a:lnTo>
                <a:lnTo>
                  <a:pt x="97" y="201"/>
                </a:lnTo>
                <a:lnTo>
                  <a:pt x="336" y="169"/>
                </a:lnTo>
                <a:lnTo>
                  <a:pt x="340" y="152"/>
                </a:lnTo>
                <a:lnTo>
                  <a:pt x="375" y="139"/>
                </a:lnTo>
                <a:lnTo>
                  <a:pt x="379" y="121"/>
                </a:lnTo>
                <a:lnTo>
                  <a:pt x="394" y="115"/>
                </a:lnTo>
                <a:lnTo>
                  <a:pt x="404" y="88"/>
                </a:lnTo>
                <a:lnTo>
                  <a:pt x="372" y="61"/>
                </a:lnTo>
                <a:lnTo>
                  <a:pt x="366" y="25"/>
                </a:lnTo>
                <a:lnTo>
                  <a:pt x="340" y="7"/>
                </a:lnTo>
                <a:lnTo>
                  <a:pt x="287" y="17"/>
                </a:lnTo>
                <a:lnTo>
                  <a:pt x="262" y="1"/>
                </a:lnTo>
                <a:lnTo>
                  <a:pt x="238" y="0"/>
                </a:lnTo>
                <a:lnTo>
                  <a:pt x="243" y="25"/>
                </a:lnTo>
                <a:lnTo>
                  <a:pt x="210" y="38"/>
                </a:lnTo>
                <a:lnTo>
                  <a:pt x="188" y="94"/>
                </a:lnTo>
                <a:lnTo>
                  <a:pt x="158" y="85"/>
                </a:lnTo>
                <a:lnTo>
                  <a:pt x="122" y="106"/>
                </a:lnTo>
                <a:lnTo>
                  <a:pt x="76" y="114"/>
                </a:lnTo>
                <a:lnTo>
                  <a:pt x="76" y="146"/>
                </a:lnTo>
                <a:lnTo>
                  <a:pt x="55" y="145"/>
                </a:lnTo>
                <a:lnTo>
                  <a:pt x="56" y="172"/>
                </a:lnTo>
                <a:lnTo>
                  <a:pt x="32" y="162"/>
                </a:lnTo>
                <a:lnTo>
                  <a:pt x="18" y="167"/>
                </a:lnTo>
                <a:lnTo>
                  <a:pt x="30" y="185"/>
                </a:lnTo>
                <a:lnTo>
                  <a:pt x="5" y="210"/>
                </a:lnTo>
                <a:lnTo>
                  <a:pt x="0" y="225"/>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2" name="Freeform 33"/>
          <p:cNvSpPr>
            <a:spLocks/>
          </p:cNvSpPr>
          <p:nvPr/>
        </p:nvSpPr>
        <p:spPr bwMode="auto">
          <a:xfrm>
            <a:off x="5168900" y="3741738"/>
            <a:ext cx="741363" cy="271462"/>
          </a:xfrm>
          <a:custGeom>
            <a:avLst/>
            <a:gdLst>
              <a:gd name="T0" fmla="*/ 2147483647 w 467"/>
              <a:gd name="T1" fmla="*/ 2147483647 h 171"/>
              <a:gd name="T2" fmla="*/ 2147483647 w 467"/>
              <a:gd name="T3" fmla="*/ 2147483647 h 171"/>
              <a:gd name="T4" fmla="*/ 2147483647 w 467"/>
              <a:gd name="T5" fmla="*/ 2147483647 h 171"/>
              <a:gd name="T6" fmla="*/ 2147483647 w 467"/>
              <a:gd name="T7" fmla="*/ 2147483647 h 171"/>
              <a:gd name="T8" fmla="*/ 0 w 467"/>
              <a:gd name="T9" fmla="*/ 2147483647 h 171"/>
              <a:gd name="T10" fmla="*/ 2147483647 w 467"/>
              <a:gd name="T11" fmla="*/ 2147483647 h 171"/>
              <a:gd name="T12" fmla="*/ 2147483647 w 467"/>
              <a:gd name="T13" fmla="*/ 2147483647 h 171"/>
              <a:gd name="T14" fmla="*/ 2147483647 w 467"/>
              <a:gd name="T15" fmla="*/ 2147483647 h 171"/>
              <a:gd name="T16" fmla="*/ 2147483647 w 467"/>
              <a:gd name="T17" fmla="*/ 2147483647 h 171"/>
              <a:gd name="T18" fmla="*/ 2147483647 w 467"/>
              <a:gd name="T19" fmla="*/ 2147483647 h 171"/>
              <a:gd name="T20" fmla="*/ 2147483647 w 467"/>
              <a:gd name="T21" fmla="*/ 2147483647 h 171"/>
              <a:gd name="T22" fmla="*/ 2147483647 w 467"/>
              <a:gd name="T23" fmla="*/ 0 h 171"/>
              <a:gd name="T24" fmla="*/ 2147483647 w 467"/>
              <a:gd name="T25" fmla="*/ 2147483647 h 171"/>
              <a:gd name="T26" fmla="*/ 2147483647 w 467"/>
              <a:gd name="T27" fmla="*/ 2147483647 h 171"/>
              <a:gd name="T28" fmla="*/ 2147483647 w 467"/>
              <a:gd name="T29" fmla="*/ 2147483647 h 171"/>
              <a:gd name="T30" fmla="*/ 2147483647 w 467"/>
              <a:gd name="T31" fmla="*/ 214748364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7"/>
              <a:gd name="T49" fmla="*/ 0 h 171"/>
              <a:gd name="T50" fmla="*/ 467 w 467"/>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7" h="171">
                <a:moveTo>
                  <a:pt x="28" y="77"/>
                </a:moveTo>
                <a:lnTo>
                  <a:pt x="28" y="80"/>
                </a:lnTo>
                <a:lnTo>
                  <a:pt x="20" y="96"/>
                </a:lnTo>
                <a:lnTo>
                  <a:pt x="29" y="118"/>
                </a:lnTo>
                <a:lnTo>
                  <a:pt x="0" y="137"/>
                </a:lnTo>
                <a:lnTo>
                  <a:pt x="6" y="170"/>
                </a:lnTo>
                <a:lnTo>
                  <a:pt x="127" y="160"/>
                </a:lnTo>
                <a:lnTo>
                  <a:pt x="273" y="143"/>
                </a:lnTo>
                <a:lnTo>
                  <a:pt x="346" y="130"/>
                </a:lnTo>
                <a:lnTo>
                  <a:pt x="361" y="86"/>
                </a:lnTo>
                <a:lnTo>
                  <a:pt x="387" y="84"/>
                </a:lnTo>
                <a:lnTo>
                  <a:pt x="466" y="0"/>
                </a:lnTo>
                <a:lnTo>
                  <a:pt x="363" y="21"/>
                </a:lnTo>
                <a:lnTo>
                  <a:pt x="121" y="55"/>
                </a:lnTo>
                <a:lnTo>
                  <a:pt x="123" y="65"/>
                </a:lnTo>
                <a:lnTo>
                  <a:pt x="28" y="77"/>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3" name="Freeform 34"/>
          <p:cNvSpPr>
            <a:spLocks/>
          </p:cNvSpPr>
          <p:nvPr/>
        </p:nvSpPr>
        <p:spPr bwMode="auto">
          <a:xfrm>
            <a:off x="5095875" y="3990975"/>
            <a:ext cx="303213" cy="530225"/>
          </a:xfrm>
          <a:custGeom>
            <a:avLst/>
            <a:gdLst>
              <a:gd name="T0" fmla="*/ 2147483647 w 191"/>
              <a:gd name="T1" fmla="*/ 2147483647 h 334"/>
              <a:gd name="T2" fmla="*/ 2147483647 w 191"/>
              <a:gd name="T3" fmla="*/ 2147483647 h 334"/>
              <a:gd name="T4" fmla="*/ 0 w 191"/>
              <a:gd name="T5" fmla="*/ 2147483647 h 334"/>
              <a:gd name="T6" fmla="*/ 2147483647 w 191"/>
              <a:gd name="T7" fmla="*/ 2147483647 h 334"/>
              <a:gd name="T8" fmla="*/ 2147483647 w 191"/>
              <a:gd name="T9" fmla="*/ 2147483647 h 334"/>
              <a:gd name="T10" fmla="*/ 2147483647 w 191"/>
              <a:gd name="T11" fmla="*/ 2147483647 h 334"/>
              <a:gd name="T12" fmla="*/ 2147483647 w 191"/>
              <a:gd name="T13" fmla="*/ 2147483647 h 334"/>
              <a:gd name="T14" fmla="*/ 2147483647 w 191"/>
              <a:gd name="T15" fmla="*/ 2147483647 h 334"/>
              <a:gd name="T16" fmla="*/ 2147483647 w 191"/>
              <a:gd name="T17" fmla="*/ 2147483647 h 334"/>
              <a:gd name="T18" fmla="*/ 2147483647 w 191"/>
              <a:gd name="T19" fmla="*/ 2147483647 h 334"/>
              <a:gd name="T20" fmla="*/ 2147483647 w 191"/>
              <a:gd name="T21" fmla="*/ 2147483647 h 334"/>
              <a:gd name="T22" fmla="*/ 2147483647 w 191"/>
              <a:gd name="T23" fmla="*/ 2147483647 h 334"/>
              <a:gd name="T24" fmla="*/ 2147483647 w 191"/>
              <a:gd name="T25" fmla="*/ 2147483647 h 334"/>
              <a:gd name="T26" fmla="*/ 2147483647 w 191"/>
              <a:gd name="T27" fmla="*/ 0 h 334"/>
              <a:gd name="T28" fmla="*/ 2147483647 w 191"/>
              <a:gd name="T29" fmla="*/ 2147483647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334"/>
              <a:gd name="T47" fmla="*/ 191 w 191"/>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334">
                <a:moveTo>
                  <a:pt x="54" y="11"/>
                </a:moveTo>
                <a:lnTo>
                  <a:pt x="25" y="68"/>
                </a:lnTo>
                <a:lnTo>
                  <a:pt x="0" y="104"/>
                </a:lnTo>
                <a:lnTo>
                  <a:pt x="8" y="148"/>
                </a:lnTo>
                <a:lnTo>
                  <a:pt x="38" y="208"/>
                </a:lnTo>
                <a:lnTo>
                  <a:pt x="15" y="268"/>
                </a:lnTo>
                <a:lnTo>
                  <a:pt x="5" y="300"/>
                </a:lnTo>
                <a:lnTo>
                  <a:pt x="117" y="287"/>
                </a:lnTo>
                <a:lnTo>
                  <a:pt x="122" y="328"/>
                </a:lnTo>
                <a:lnTo>
                  <a:pt x="143" y="333"/>
                </a:lnTo>
                <a:lnTo>
                  <a:pt x="149" y="312"/>
                </a:lnTo>
                <a:lnTo>
                  <a:pt x="190" y="306"/>
                </a:lnTo>
                <a:lnTo>
                  <a:pt x="181" y="239"/>
                </a:lnTo>
                <a:lnTo>
                  <a:pt x="179" y="0"/>
                </a:lnTo>
                <a:lnTo>
                  <a:pt x="54" y="1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4" name="Freeform 35"/>
          <p:cNvSpPr>
            <a:spLocks/>
          </p:cNvSpPr>
          <p:nvPr/>
        </p:nvSpPr>
        <p:spPr bwMode="auto">
          <a:xfrm>
            <a:off x="5378450" y="3965575"/>
            <a:ext cx="346075" cy="534988"/>
          </a:xfrm>
          <a:custGeom>
            <a:avLst/>
            <a:gdLst>
              <a:gd name="T0" fmla="*/ 0 w 218"/>
              <a:gd name="T1" fmla="*/ 26988 h 337"/>
              <a:gd name="T2" fmla="*/ 223838 w 218"/>
              <a:gd name="T3" fmla="*/ 0 h 337"/>
              <a:gd name="T4" fmla="*/ 295275 w 218"/>
              <a:gd name="T5" fmla="*/ 246063 h 337"/>
              <a:gd name="T6" fmla="*/ 344488 w 218"/>
              <a:gd name="T7" fmla="*/ 285750 h 337"/>
              <a:gd name="T8" fmla="*/ 304800 w 218"/>
              <a:gd name="T9" fmla="*/ 358775 h 337"/>
              <a:gd name="T10" fmla="*/ 342900 w 218"/>
              <a:gd name="T11" fmla="*/ 427038 h 337"/>
              <a:gd name="T12" fmla="*/ 114300 w 218"/>
              <a:gd name="T13" fmla="*/ 452438 h 337"/>
              <a:gd name="T14" fmla="*/ 123825 w 218"/>
              <a:gd name="T15" fmla="*/ 512763 h 337"/>
              <a:gd name="T16" fmla="*/ 90487 w 218"/>
              <a:gd name="T17" fmla="*/ 533400 h 337"/>
              <a:gd name="T18" fmla="*/ 63500 w 218"/>
              <a:gd name="T19" fmla="*/ 457200 h 337"/>
              <a:gd name="T20" fmla="*/ 47625 w 218"/>
              <a:gd name="T21" fmla="*/ 519113 h 337"/>
              <a:gd name="T22" fmla="*/ 19050 w 218"/>
              <a:gd name="T23" fmla="*/ 512763 h 337"/>
              <a:gd name="T24" fmla="*/ 9525 w 218"/>
              <a:gd name="T25" fmla="*/ 450850 h 337"/>
              <a:gd name="T26" fmla="*/ 1588 w 218"/>
              <a:gd name="T27" fmla="*/ 398463 h 337"/>
              <a:gd name="T28" fmla="*/ 0 w 218"/>
              <a:gd name="T29" fmla="*/ 26988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337"/>
              <a:gd name="T47" fmla="*/ 218 w 218"/>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337">
                <a:moveTo>
                  <a:pt x="0" y="17"/>
                </a:moveTo>
                <a:lnTo>
                  <a:pt x="141" y="0"/>
                </a:lnTo>
                <a:lnTo>
                  <a:pt x="186" y="155"/>
                </a:lnTo>
                <a:lnTo>
                  <a:pt x="217" y="180"/>
                </a:lnTo>
                <a:lnTo>
                  <a:pt x="192" y="226"/>
                </a:lnTo>
                <a:lnTo>
                  <a:pt x="216" y="269"/>
                </a:lnTo>
                <a:lnTo>
                  <a:pt x="72" y="285"/>
                </a:lnTo>
                <a:lnTo>
                  <a:pt x="78" y="323"/>
                </a:lnTo>
                <a:lnTo>
                  <a:pt x="57" y="336"/>
                </a:lnTo>
                <a:lnTo>
                  <a:pt x="40" y="288"/>
                </a:lnTo>
                <a:lnTo>
                  <a:pt x="30" y="327"/>
                </a:lnTo>
                <a:lnTo>
                  <a:pt x="12" y="323"/>
                </a:lnTo>
                <a:lnTo>
                  <a:pt x="6" y="284"/>
                </a:lnTo>
                <a:lnTo>
                  <a:pt x="1" y="251"/>
                </a:lnTo>
                <a:lnTo>
                  <a:pt x="0" y="17"/>
                </a:lnTo>
              </a:path>
            </a:pathLst>
          </a:custGeom>
          <a:solidFill>
            <a:schemeClr val="bg1">
              <a:lumMod val="95000"/>
            </a:schemeClr>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2085" name="Freeform 36"/>
          <p:cNvSpPr>
            <a:spLocks/>
          </p:cNvSpPr>
          <p:nvPr/>
        </p:nvSpPr>
        <p:spPr bwMode="auto">
          <a:xfrm>
            <a:off x="5602288" y="3938588"/>
            <a:ext cx="476250" cy="492125"/>
          </a:xfrm>
          <a:custGeom>
            <a:avLst/>
            <a:gdLst>
              <a:gd name="T0" fmla="*/ 0 w 300"/>
              <a:gd name="T1" fmla="*/ 2147483647 h 310"/>
              <a:gd name="T2" fmla="*/ 2147483647 w 300"/>
              <a:gd name="T3" fmla="*/ 2147483647 h 310"/>
              <a:gd name="T4" fmla="*/ 2147483647 w 300"/>
              <a:gd name="T5" fmla="*/ 2147483647 h 310"/>
              <a:gd name="T6" fmla="*/ 2147483647 w 300"/>
              <a:gd name="T7" fmla="*/ 0 h 310"/>
              <a:gd name="T8" fmla="*/ 2147483647 w 300"/>
              <a:gd name="T9" fmla="*/ 2147483647 h 310"/>
              <a:gd name="T10" fmla="*/ 2147483647 w 300"/>
              <a:gd name="T11" fmla="*/ 2147483647 h 310"/>
              <a:gd name="T12" fmla="*/ 2147483647 w 300"/>
              <a:gd name="T13" fmla="*/ 2147483647 h 310"/>
              <a:gd name="T14" fmla="*/ 2147483647 w 300"/>
              <a:gd name="T15" fmla="*/ 2147483647 h 310"/>
              <a:gd name="T16" fmla="*/ 2147483647 w 300"/>
              <a:gd name="T17" fmla="*/ 2147483647 h 310"/>
              <a:gd name="T18" fmla="*/ 2147483647 w 300"/>
              <a:gd name="T19" fmla="*/ 2147483647 h 310"/>
              <a:gd name="T20" fmla="*/ 2147483647 w 300"/>
              <a:gd name="T21" fmla="*/ 2147483647 h 310"/>
              <a:gd name="T22" fmla="*/ 2147483647 w 300"/>
              <a:gd name="T23" fmla="*/ 2147483647 h 310"/>
              <a:gd name="T24" fmla="*/ 2147483647 w 300"/>
              <a:gd name="T25" fmla="*/ 2147483647 h 310"/>
              <a:gd name="T26" fmla="*/ 2147483647 w 300"/>
              <a:gd name="T27" fmla="*/ 2147483647 h 310"/>
              <a:gd name="T28" fmla="*/ 2147483647 w 300"/>
              <a:gd name="T29" fmla="*/ 2147483647 h 310"/>
              <a:gd name="T30" fmla="*/ 2147483647 w 300"/>
              <a:gd name="T31" fmla="*/ 2147483647 h 310"/>
              <a:gd name="T32" fmla="*/ 2147483647 w 300"/>
              <a:gd name="T33" fmla="*/ 2147483647 h 310"/>
              <a:gd name="T34" fmla="*/ 2147483647 w 300"/>
              <a:gd name="T35" fmla="*/ 2147483647 h 310"/>
              <a:gd name="T36" fmla="*/ 0 w 300"/>
              <a:gd name="T37" fmla="*/ 2147483647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0"/>
              <a:gd name="T59" fmla="*/ 300 w 300"/>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0">
                <a:moveTo>
                  <a:pt x="0" y="19"/>
                </a:moveTo>
                <a:lnTo>
                  <a:pt x="3" y="19"/>
                </a:lnTo>
                <a:lnTo>
                  <a:pt x="73" y="6"/>
                </a:lnTo>
                <a:lnTo>
                  <a:pt x="135" y="0"/>
                </a:lnTo>
                <a:lnTo>
                  <a:pt x="126" y="16"/>
                </a:lnTo>
                <a:lnTo>
                  <a:pt x="145" y="16"/>
                </a:lnTo>
                <a:lnTo>
                  <a:pt x="251" y="112"/>
                </a:lnTo>
                <a:lnTo>
                  <a:pt x="293" y="173"/>
                </a:lnTo>
                <a:lnTo>
                  <a:pt x="299" y="215"/>
                </a:lnTo>
                <a:lnTo>
                  <a:pt x="285" y="225"/>
                </a:lnTo>
                <a:lnTo>
                  <a:pt x="293" y="267"/>
                </a:lnTo>
                <a:lnTo>
                  <a:pt x="263" y="269"/>
                </a:lnTo>
                <a:lnTo>
                  <a:pt x="263" y="304"/>
                </a:lnTo>
                <a:lnTo>
                  <a:pt x="239" y="286"/>
                </a:lnTo>
                <a:lnTo>
                  <a:pt x="86" y="309"/>
                </a:lnTo>
                <a:lnTo>
                  <a:pt x="51" y="243"/>
                </a:lnTo>
                <a:lnTo>
                  <a:pt x="76" y="197"/>
                </a:lnTo>
                <a:lnTo>
                  <a:pt x="43" y="174"/>
                </a:lnTo>
                <a:lnTo>
                  <a:pt x="0" y="1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6" name="Freeform 37"/>
          <p:cNvSpPr>
            <a:spLocks/>
          </p:cNvSpPr>
          <p:nvPr/>
        </p:nvSpPr>
        <p:spPr bwMode="auto">
          <a:xfrm>
            <a:off x="5802313" y="3871913"/>
            <a:ext cx="434975" cy="344487"/>
          </a:xfrm>
          <a:custGeom>
            <a:avLst/>
            <a:gdLst>
              <a:gd name="T0" fmla="*/ 15875 w 274"/>
              <a:gd name="T1" fmla="*/ 61912 h 217"/>
              <a:gd name="T2" fmla="*/ 49212 w 274"/>
              <a:gd name="T3" fmla="*/ 28575 h 217"/>
              <a:gd name="T4" fmla="*/ 179387 w 274"/>
              <a:gd name="T5" fmla="*/ 0 h 217"/>
              <a:gd name="T6" fmla="*/ 219075 w 274"/>
              <a:gd name="T7" fmla="*/ 19050 h 217"/>
              <a:gd name="T8" fmla="*/ 303212 w 274"/>
              <a:gd name="T9" fmla="*/ 4762 h 217"/>
              <a:gd name="T10" fmla="*/ 371475 w 274"/>
              <a:gd name="T11" fmla="*/ 53975 h 217"/>
              <a:gd name="T12" fmla="*/ 433388 w 274"/>
              <a:gd name="T13" fmla="*/ 92075 h 217"/>
              <a:gd name="T14" fmla="*/ 398462 w 274"/>
              <a:gd name="T15" fmla="*/ 195262 h 217"/>
              <a:gd name="T16" fmla="*/ 346075 w 274"/>
              <a:gd name="T17" fmla="*/ 247650 h 217"/>
              <a:gd name="T18" fmla="*/ 288925 w 274"/>
              <a:gd name="T19" fmla="*/ 261937 h 217"/>
              <a:gd name="T20" fmla="*/ 300037 w 274"/>
              <a:gd name="T21" fmla="*/ 303212 h 217"/>
              <a:gd name="T22" fmla="*/ 265112 w 274"/>
              <a:gd name="T23" fmla="*/ 342900 h 217"/>
              <a:gd name="T24" fmla="*/ 198437 w 274"/>
              <a:gd name="T25" fmla="*/ 247650 h 217"/>
              <a:gd name="T26" fmla="*/ 28575 w 274"/>
              <a:gd name="T27" fmla="*/ 92075 h 217"/>
              <a:gd name="T28" fmla="*/ 0 w 274"/>
              <a:gd name="T29" fmla="*/ 92075 h 217"/>
              <a:gd name="T30" fmla="*/ 15875 w 274"/>
              <a:gd name="T31" fmla="*/ 61912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1" y="18"/>
                </a:lnTo>
                <a:lnTo>
                  <a:pt x="113" y="0"/>
                </a:lnTo>
                <a:lnTo>
                  <a:pt x="138" y="12"/>
                </a:lnTo>
                <a:lnTo>
                  <a:pt x="191" y="3"/>
                </a:lnTo>
                <a:lnTo>
                  <a:pt x="234" y="34"/>
                </a:lnTo>
                <a:lnTo>
                  <a:pt x="273" y="58"/>
                </a:lnTo>
                <a:lnTo>
                  <a:pt x="251" y="123"/>
                </a:lnTo>
                <a:lnTo>
                  <a:pt x="218" y="156"/>
                </a:lnTo>
                <a:lnTo>
                  <a:pt x="182" y="165"/>
                </a:lnTo>
                <a:lnTo>
                  <a:pt x="189" y="191"/>
                </a:lnTo>
                <a:lnTo>
                  <a:pt x="167" y="216"/>
                </a:lnTo>
                <a:lnTo>
                  <a:pt x="125" y="156"/>
                </a:lnTo>
                <a:lnTo>
                  <a:pt x="18" y="58"/>
                </a:lnTo>
                <a:lnTo>
                  <a:pt x="0" y="58"/>
                </a:lnTo>
                <a:lnTo>
                  <a:pt x="10" y="39"/>
                </a:lnTo>
              </a:path>
            </a:pathLst>
          </a:custGeom>
          <a:solidFill>
            <a:schemeClr val="bg1">
              <a:lumMod val="95000"/>
            </a:schemeClr>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2087" name="Freeform 38"/>
          <p:cNvSpPr>
            <a:spLocks/>
          </p:cNvSpPr>
          <p:nvPr/>
        </p:nvSpPr>
        <p:spPr bwMode="auto">
          <a:xfrm>
            <a:off x="5492750" y="4362450"/>
            <a:ext cx="814388" cy="550863"/>
          </a:xfrm>
          <a:custGeom>
            <a:avLst/>
            <a:gdLst>
              <a:gd name="T0" fmla="*/ 0 w 513"/>
              <a:gd name="T1" fmla="*/ 2147483647 h 347"/>
              <a:gd name="T2" fmla="*/ 2147483647 w 513"/>
              <a:gd name="T3" fmla="*/ 2147483647 h 347"/>
              <a:gd name="T4" fmla="*/ 2147483647 w 513"/>
              <a:gd name="T5" fmla="*/ 2147483647 h 347"/>
              <a:gd name="T6" fmla="*/ 2147483647 w 513"/>
              <a:gd name="T7" fmla="*/ 2147483647 h 347"/>
              <a:gd name="T8" fmla="*/ 2147483647 w 513"/>
              <a:gd name="T9" fmla="*/ 2147483647 h 347"/>
              <a:gd name="T10" fmla="*/ 2147483647 w 513"/>
              <a:gd name="T11" fmla="*/ 2147483647 h 347"/>
              <a:gd name="T12" fmla="*/ 2147483647 w 513"/>
              <a:gd name="T13" fmla="*/ 0 h 347"/>
              <a:gd name="T14" fmla="*/ 2147483647 w 513"/>
              <a:gd name="T15" fmla="*/ 2147483647 h 347"/>
              <a:gd name="T16" fmla="*/ 2147483647 w 513"/>
              <a:gd name="T17" fmla="*/ 2147483647 h 347"/>
              <a:gd name="T18" fmla="*/ 2147483647 w 513"/>
              <a:gd name="T19" fmla="*/ 2147483647 h 347"/>
              <a:gd name="T20" fmla="*/ 2147483647 w 513"/>
              <a:gd name="T21" fmla="*/ 2147483647 h 347"/>
              <a:gd name="T22" fmla="*/ 2147483647 w 513"/>
              <a:gd name="T23" fmla="*/ 2147483647 h 347"/>
              <a:gd name="T24" fmla="*/ 2147483647 w 513"/>
              <a:gd name="T25" fmla="*/ 2147483647 h 347"/>
              <a:gd name="T26" fmla="*/ 2147483647 w 513"/>
              <a:gd name="T27" fmla="*/ 2147483647 h 347"/>
              <a:gd name="T28" fmla="*/ 2147483647 w 513"/>
              <a:gd name="T29" fmla="*/ 2147483647 h 347"/>
              <a:gd name="T30" fmla="*/ 2147483647 w 513"/>
              <a:gd name="T31" fmla="*/ 2147483647 h 347"/>
              <a:gd name="T32" fmla="*/ 2147483647 w 513"/>
              <a:gd name="T33" fmla="*/ 2147483647 h 347"/>
              <a:gd name="T34" fmla="*/ 2147483647 w 513"/>
              <a:gd name="T35" fmla="*/ 2147483647 h 347"/>
              <a:gd name="T36" fmla="*/ 2147483647 w 513"/>
              <a:gd name="T37" fmla="*/ 2147483647 h 347"/>
              <a:gd name="T38" fmla="*/ 2147483647 w 513"/>
              <a:gd name="T39" fmla="*/ 2147483647 h 347"/>
              <a:gd name="T40" fmla="*/ 2147483647 w 513"/>
              <a:gd name="T41" fmla="*/ 2147483647 h 347"/>
              <a:gd name="T42" fmla="*/ 2147483647 w 513"/>
              <a:gd name="T43" fmla="*/ 2147483647 h 347"/>
              <a:gd name="T44" fmla="*/ 2147483647 w 513"/>
              <a:gd name="T45" fmla="*/ 2147483647 h 347"/>
              <a:gd name="T46" fmla="*/ 2147483647 w 513"/>
              <a:gd name="T47" fmla="*/ 2147483647 h 347"/>
              <a:gd name="T48" fmla="*/ 2147483647 w 513"/>
              <a:gd name="T49" fmla="*/ 2147483647 h 347"/>
              <a:gd name="T50" fmla="*/ 2147483647 w 513"/>
              <a:gd name="T51" fmla="*/ 2147483647 h 347"/>
              <a:gd name="T52" fmla="*/ 2147483647 w 513"/>
              <a:gd name="T53" fmla="*/ 2147483647 h 347"/>
              <a:gd name="T54" fmla="*/ 2147483647 w 513"/>
              <a:gd name="T55" fmla="*/ 2147483647 h 347"/>
              <a:gd name="T56" fmla="*/ 2147483647 w 513"/>
              <a:gd name="T57" fmla="*/ 2147483647 h 347"/>
              <a:gd name="T58" fmla="*/ 2147483647 w 513"/>
              <a:gd name="T59" fmla="*/ 2147483647 h 347"/>
              <a:gd name="T60" fmla="*/ 2147483647 w 513"/>
              <a:gd name="T61" fmla="*/ 2147483647 h 347"/>
              <a:gd name="T62" fmla="*/ 2147483647 w 513"/>
              <a:gd name="T63" fmla="*/ 2147483647 h 347"/>
              <a:gd name="T64" fmla="*/ 2147483647 w 513"/>
              <a:gd name="T65" fmla="*/ 2147483647 h 347"/>
              <a:gd name="T66" fmla="*/ 2147483647 w 513"/>
              <a:gd name="T67" fmla="*/ 2147483647 h 347"/>
              <a:gd name="T68" fmla="*/ 2147483647 w 513"/>
              <a:gd name="T69" fmla="*/ 2147483647 h 347"/>
              <a:gd name="T70" fmla="*/ 2147483647 w 513"/>
              <a:gd name="T71" fmla="*/ 2147483647 h 347"/>
              <a:gd name="T72" fmla="*/ 2147483647 w 513"/>
              <a:gd name="T73" fmla="*/ 2147483647 h 347"/>
              <a:gd name="T74" fmla="*/ 2147483647 w 513"/>
              <a:gd name="T75" fmla="*/ 2147483647 h 347"/>
              <a:gd name="T76" fmla="*/ 2147483647 w 513"/>
              <a:gd name="T77" fmla="*/ 2147483647 h 347"/>
              <a:gd name="T78" fmla="*/ 0 w 513"/>
              <a:gd name="T79" fmla="*/ 2147483647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7"/>
              <a:gd name="T122" fmla="*/ 513 w 513"/>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7">
                <a:moveTo>
                  <a:pt x="0" y="33"/>
                </a:moveTo>
                <a:lnTo>
                  <a:pt x="141" y="19"/>
                </a:lnTo>
                <a:lnTo>
                  <a:pt x="156" y="42"/>
                </a:lnTo>
                <a:lnTo>
                  <a:pt x="306" y="19"/>
                </a:lnTo>
                <a:lnTo>
                  <a:pt x="332" y="38"/>
                </a:lnTo>
                <a:lnTo>
                  <a:pt x="332" y="3"/>
                </a:lnTo>
                <a:lnTo>
                  <a:pt x="330" y="0"/>
                </a:lnTo>
                <a:lnTo>
                  <a:pt x="360" y="2"/>
                </a:lnTo>
                <a:lnTo>
                  <a:pt x="392" y="55"/>
                </a:lnTo>
                <a:lnTo>
                  <a:pt x="443" y="128"/>
                </a:lnTo>
                <a:lnTo>
                  <a:pt x="468" y="191"/>
                </a:lnTo>
                <a:lnTo>
                  <a:pt x="506" y="235"/>
                </a:lnTo>
                <a:lnTo>
                  <a:pt x="512" y="298"/>
                </a:lnTo>
                <a:lnTo>
                  <a:pt x="500" y="336"/>
                </a:lnTo>
                <a:lnTo>
                  <a:pt x="446" y="346"/>
                </a:lnTo>
                <a:lnTo>
                  <a:pt x="437" y="330"/>
                </a:lnTo>
                <a:lnTo>
                  <a:pt x="399" y="307"/>
                </a:lnTo>
                <a:lnTo>
                  <a:pt x="387" y="284"/>
                </a:lnTo>
                <a:lnTo>
                  <a:pt x="377" y="275"/>
                </a:lnTo>
                <a:lnTo>
                  <a:pt x="371" y="253"/>
                </a:lnTo>
                <a:lnTo>
                  <a:pt x="362" y="259"/>
                </a:lnTo>
                <a:lnTo>
                  <a:pt x="332" y="230"/>
                </a:lnTo>
                <a:lnTo>
                  <a:pt x="339" y="203"/>
                </a:lnTo>
                <a:lnTo>
                  <a:pt x="332" y="188"/>
                </a:lnTo>
                <a:lnTo>
                  <a:pt x="323" y="193"/>
                </a:lnTo>
                <a:lnTo>
                  <a:pt x="324" y="209"/>
                </a:lnTo>
                <a:lnTo>
                  <a:pt x="314" y="188"/>
                </a:lnTo>
                <a:lnTo>
                  <a:pt x="315" y="139"/>
                </a:lnTo>
                <a:lnTo>
                  <a:pt x="296" y="110"/>
                </a:lnTo>
                <a:lnTo>
                  <a:pt x="248" y="86"/>
                </a:lnTo>
                <a:lnTo>
                  <a:pt x="224" y="59"/>
                </a:lnTo>
                <a:lnTo>
                  <a:pt x="198" y="56"/>
                </a:lnTo>
                <a:lnTo>
                  <a:pt x="187" y="73"/>
                </a:lnTo>
                <a:lnTo>
                  <a:pt x="147" y="85"/>
                </a:lnTo>
                <a:lnTo>
                  <a:pt x="124" y="73"/>
                </a:lnTo>
                <a:lnTo>
                  <a:pt x="112" y="55"/>
                </a:lnTo>
                <a:lnTo>
                  <a:pt x="37" y="71"/>
                </a:lnTo>
                <a:lnTo>
                  <a:pt x="21" y="58"/>
                </a:lnTo>
                <a:lnTo>
                  <a:pt x="4" y="72"/>
                </a:lnTo>
                <a:lnTo>
                  <a:pt x="0" y="33"/>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8" name="Freeform 39"/>
          <p:cNvSpPr>
            <a:spLocks/>
          </p:cNvSpPr>
          <p:nvPr/>
        </p:nvSpPr>
        <p:spPr bwMode="auto">
          <a:xfrm>
            <a:off x="5716588" y="3636963"/>
            <a:ext cx="747712" cy="328612"/>
          </a:xfrm>
          <a:custGeom>
            <a:avLst/>
            <a:gdLst>
              <a:gd name="T0" fmla="*/ 2147483647 w 471"/>
              <a:gd name="T1" fmla="*/ 2147483647 h 207"/>
              <a:gd name="T2" fmla="*/ 0 w 471"/>
              <a:gd name="T3" fmla="*/ 2147483647 h 207"/>
              <a:gd name="T4" fmla="*/ 2147483647 w 471"/>
              <a:gd name="T5" fmla="*/ 2147483647 h 207"/>
              <a:gd name="T6" fmla="*/ 2147483647 w 471"/>
              <a:gd name="T7" fmla="*/ 2147483647 h 207"/>
              <a:gd name="T8" fmla="*/ 2147483647 w 471"/>
              <a:gd name="T9" fmla="*/ 2147483647 h 207"/>
              <a:gd name="T10" fmla="*/ 2147483647 w 471"/>
              <a:gd name="T11" fmla="*/ 2147483647 h 207"/>
              <a:gd name="T12" fmla="*/ 2147483647 w 471"/>
              <a:gd name="T13" fmla="*/ 2147483647 h 207"/>
              <a:gd name="T14" fmla="*/ 2147483647 w 471"/>
              <a:gd name="T15" fmla="*/ 2147483647 h 207"/>
              <a:gd name="T16" fmla="*/ 2147483647 w 471"/>
              <a:gd name="T17" fmla="*/ 2147483647 h 207"/>
              <a:gd name="T18" fmla="*/ 2147483647 w 471"/>
              <a:gd name="T19" fmla="*/ 2147483647 h 207"/>
              <a:gd name="T20" fmla="*/ 2147483647 w 471"/>
              <a:gd name="T21" fmla="*/ 2147483647 h 207"/>
              <a:gd name="T22" fmla="*/ 2147483647 w 471"/>
              <a:gd name="T23" fmla="*/ 2147483647 h 207"/>
              <a:gd name="T24" fmla="*/ 2147483647 w 471"/>
              <a:gd name="T25" fmla="*/ 2147483647 h 207"/>
              <a:gd name="T26" fmla="*/ 2147483647 w 471"/>
              <a:gd name="T27" fmla="*/ 2147483647 h 207"/>
              <a:gd name="T28" fmla="*/ 2147483647 w 471"/>
              <a:gd name="T29" fmla="*/ 2147483647 h 207"/>
              <a:gd name="T30" fmla="*/ 2147483647 w 471"/>
              <a:gd name="T31" fmla="*/ 2147483647 h 207"/>
              <a:gd name="T32" fmla="*/ 2147483647 w 471"/>
              <a:gd name="T33" fmla="*/ 2147483647 h 207"/>
              <a:gd name="T34" fmla="*/ 2147483647 w 471"/>
              <a:gd name="T35" fmla="*/ 2147483647 h 207"/>
              <a:gd name="T36" fmla="*/ 2147483647 w 471"/>
              <a:gd name="T37" fmla="*/ 2147483647 h 207"/>
              <a:gd name="T38" fmla="*/ 2147483647 w 471"/>
              <a:gd name="T39" fmla="*/ 2147483647 h 207"/>
              <a:gd name="T40" fmla="*/ 2147483647 w 471"/>
              <a:gd name="T41" fmla="*/ 2147483647 h 207"/>
              <a:gd name="T42" fmla="*/ 2147483647 w 471"/>
              <a:gd name="T43" fmla="*/ 2147483647 h 207"/>
              <a:gd name="T44" fmla="*/ 2147483647 w 471"/>
              <a:gd name="T45" fmla="*/ 2147483647 h 207"/>
              <a:gd name="T46" fmla="*/ 2147483647 w 471"/>
              <a:gd name="T47" fmla="*/ 2147483647 h 207"/>
              <a:gd name="T48" fmla="*/ 2147483647 w 471"/>
              <a:gd name="T49" fmla="*/ 2147483647 h 207"/>
              <a:gd name="T50" fmla="*/ 2147483647 w 471"/>
              <a:gd name="T51" fmla="*/ 2147483647 h 207"/>
              <a:gd name="T52" fmla="*/ 2147483647 w 471"/>
              <a:gd name="T53" fmla="*/ 2147483647 h 207"/>
              <a:gd name="T54" fmla="*/ 2147483647 w 471"/>
              <a:gd name="T55" fmla="*/ 2147483647 h 207"/>
              <a:gd name="T56" fmla="*/ 2147483647 w 471"/>
              <a:gd name="T57" fmla="*/ 2147483647 h 207"/>
              <a:gd name="T58" fmla="*/ 2147483647 w 471"/>
              <a:gd name="T59" fmla="*/ 0 h 207"/>
              <a:gd name="T60" fmla="*/ 2147483647 w 471"/>
              <a:gd name="T61" fmla="*/ 2147483647 h 207"/>
              <a:gd name="T62" fmla="*/ 2147483647 w 471"/>
              <a:gd name="T63" fmla="*/ 2147483647 h 207"/>
              <a:gd name="T64" fmla="*/ 2147483647 w 471"/>
              <a:gd name="T65" fmla="*/ 2147483647 h 207"/>
              <a:gd name="T66" fmla="*/ 2147483647 w 471"/>
              <a:gd name="T67" fmla="*/ 2147483647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1"/>
              <a:gd name="T103" fmla="*/ 0 h 207"/>
              <a:gd name="T104" fmla="*/ 471 w 471"/>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1" h="207">
                <a:moveTo>
                  <a:pt x="16" y="152"/>
                </a:moveTo>
                <a:lnTo>
                  <a:pt x="0" y="196"/>
                </a:lnTo>
                <a:lnTo>
                  <a:pt x="61" y="190"/>
                </a:lnTo>
                <a:lnTo>
                  <a:pt x="84" y="170"/>
                </a:lnTo>
                <a:lnTo>
                  <a:pt x="167" y="148"/>
                </a:lnTo>
                <a:lnTo>
                  <a:pt x="190" y="160"/>
                </a:lnTo>
                <a:lnTo>
                  <a:pt x="245" y="152"/>
                </a:lnTo>
                <a:lnTo>
                  <a:pt x="245" y="155"/>
                </a:lnTo>
                <a:lnTo>
                  <a:pt x="327" y="206"/>
                </a:lnTo>
                <a:lnTo>
                  <a:pt x="375" y="191"/>
                </a:lnTo>
                <a:lnTo>
                  <a:pt x="401" y="134"/>
                </a:lnTo>
                <a:lnTo>
                  <a:pt x="448" y="118"/>
                </a:lnTo>
                <a:lnTo>
                  <a:pt x="470" y="77"/>
                </a:lnTo>
                <a:lnTo>
                  <a:pt x="469" y="26"/>
                </a:lnTo>
                <a:lnTo>
                  <a:pt x="463" y="68"/>
                </a:lnTo>
                <a:lnTo>
                  <a:pt x="437" y="103"/>
                </a:lnTo>
                <a:lnTo>
                  <a:pt x="427" y="100"/>
                </a:lnTo>
                <a:lnTo>
                  <a:pt x="392" y="110"/>
                </a:lnTo>
                <a:lnTo>
                  <a:pt x="392" y="98"/>
                </a:lnTo>
                <a:lnTo>
                  <a:pt x="427" y="87"/>
                </a:lnTo>
                <a:lnTo>
                  <a:pt x="395" y="83"/>
                </a:lnTo>
                <a:lnTo>
                  <a:pt x="431" y="72"/>
                </a:lnTo>
                <a:lnTo>
                  <a:pt x="445" y="78"/>
                </a:lnTo>
                <a:lnTo>
                  <a:pt x="452" y="38"/>
                </a:lnTo>
                <a:lnTo>
                  <a:pt x="443" y="29"/>
                </a:lnTo>
                <a:lnTo>
                  <a:pt x="400" y="45"/>
                </a:lnTo>
                <a:lnTo>
                  <a:pt x="401" y="21"/>
                </a:lnTo>
                <a:lnTo>
                  <a:pt x="419" y="27"/>
                </a:lnTo>
                <a:lnTo>
                  <a:pt x="443" y="9"/>
                </a:lnTo>
                <a:lnTo>
                  <a:pt x="430" y="0"/>
                </a:lnTo>
                <a:lnTo>
                  <a:pt x="290" y="32"/>
                </a:lnTo>
                <a:lnTo>
                  <a:pt x="117" y="67"/>
                </a:lnTo>
                <a:lnTo>
                  <a:pt x="39" y="151"/>
                </a:lnTo>
                <a:lnTo>
                  <a:pt x="16" y="15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89" name="Freeform 40"/>
          <p:cNvSpPr>
            <a:spLocks/>
          </p:cNvSpPr>
          <p:nvPr/>
        </p:nvSpPr>
        <p:spPr bwMode="auto">
          <a:xfrm>
            <a:off x="5746750" y="3367088"/>
            <a:ext cx="654050" cy="407987"/>
          </a:xfrm>
          <a:custGeom>
            <a:avLst/>
            <a:gdLst>
              <a:gd name="T0" fmla="*/ 2147483647 w 412"/>
              <a:gd name="T1" fmla="*/ 2147483647 h 257"/>
              <a:gd name="T2" fmla="*/ 2147483647 w 412"/>
              <a:gd name="T3" fmla="*/ 2147483647 h 257"/>
              <a:gd name="T4" fmla="*/ 2147483647 w 412"/>
              <a:gd name="T5" fmla="*/ 2147483647 h 257"/>
              <a:gd name="T6" fmla="*/ 2147483647 w 412"/>
              <a:gd name="T7" fmla="*/ 2147483647 h 257"/>
              <a:gd name="T8" fmla="*/ 2147483647 w 412"/>
              <a:gd name="T9" fmla="*/ 2147483647 h 257"/>
              <a:gd name="T10" fmla="*/ 0 w 412"/>
              <a:gd name="T11" fmla="*/ 2147483647 h 257"/>
              <a:gd name="T12" fmla="*/ 2147483647 w 412"/>
              <a:gd name="T13" fmla="*/ 2147483647 h 257"/>
              <a:gd name="T14" fmla="*/ 2147483647 w 412"/>
              <a:gd name="T15" fmla="*/ 2147483647 h 257"/>
              <a:gd name="T16" fmla="*/ 2147483647 w 412"/>
              <a:gd name="T17" fmla="*/ 2147483647 h 257"/>
              <a:gd name="T18" fmla="*/ 2147483647 w 412"/>
              <a:gd name="T19" fmla="*/ 2147483647 h 257"/>
              <a:gd name="T20" fmla="*/ 2147483647 w 412"/>
              <a:gd name="T21" fmla="*/ 2147483647 h 257"/>
              <a:gd name="T22" fmla="*/ 2147483647 w 412"/>
              <a:gd name="T23" fmla="*/ 2147483647 h 257"/>
              <a:gd name="T24" fmla="*/ 2147483647 w 412"/>
              <a:gd name="T25" fmla="*/ 2147483647 h 257"/>
              <a:gd name="T26" fmla="*/ 2147483647 w 412"/>
              <a:gd name="T27" fmla="*/ 2147483647 h 257"/>
              <a:gd name="T28" fmla="*/ 2147483647 w 412"/>
              <a:gd name="T29" fmla="*/ 2147483647 h 257"/>
              <a:gd name="T30" fmla="*/ 2147483647 w 412"/>
              <a:gd name="T31" fmla="*/ 2147483647 h 257"/>
              <a:gd name="T32" fmla="*/ 2147483647 w 412"/>
              <a:gd name="T33" fmla="*/ 2147483647 h 257"/>
              <a:gd name="T34" fmla="*/ 2147483647 w 412"/>
              <a:gd name="T35" fmla="*/ 0 h 257"/>
              <a:gd name="T36" fmla="*/ 2147483647 w 412"/>
              <a:gd name="T37" fmla="*/ 2147483647 h 257"/>
              <a:gd name="T38" fmla="*/ 2147483647 w 412"/>
              <a:gd name="T39" fmla="*/ 2147483647 h 257"/>
              <a:gd name="T40" fmla="*/ 2147483647 w 412"/>
              <a:gd name="T41" fmla="*/ 2147483647 h 257"/>
              <a:gd name="T42" fmla="*/ 2147483647 w 412"/>
              <a:gd name="T43" fmla="*/ 2147483647 h 257"/>
              <a:gd name="T44" fmla="*/ 2147483647 w 412"/>
              <a:gd name="T45" fmla="*/ 2147483647 h 257"/>
              <a:gd name="T46" fmla="*/ 2147483647 w 412"/>
              <a:gd name="T47" fmla="*/ 2147483647 h 257"/>
              <a:gd name="T48" fmla="*/ 2147483647 w 412"/>
              <a:gd name="T49" fmla="*/ 2147483647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2"/>
              <a:gd name="T76" fmla="*/ 0 h 257"/>
              <a:gd name="T77" fmla="*/ 412 w 412"/>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2" h="257">
                <a:moveTo>
                  <a:pt x="67" y="179"/>
                </a:moveTo>
                <a:lnTo>
                  <a:pt x="56" y="205"/>
                </a:lnTo>
                <a:lnTo>
                  <a:pt x="39" y="212"/>
                </a:lnTo>
                <a:lnTo>
                  <a:pt x="38" y="229"/>
                </a:lnTo>
                <a:lnTo>
                  <a:pt x="2" y="242"/>
                </a:lnTo>
                <a:lnTo>
                  <a:pt x="0" y="256"/>
                </a:lnTo>
                <a:lnTo>
                  <a:pt x="97" y="239"/>
                </a:lnTo>
                <a:lnTo>
                  <a:pt x="275" y="202"/>
                </a:lnTo>
                <a:lnTo>
                  <a:pt x="411" y="169"/>
                </a:lnTo>
                <a:lnTo>
                  <a:pt x="411" y="143"/>
                </a:lnTo>
                <a:lnTo>
                  <a:pt x="396" y="135"/>
                </a:lnTo>
                <a:lnTo>
                  <a:pt x="384" y="148"/>
                </a:lnTo>
                <a:lnTo>
                  <a:pt x="377" y="113"/>
                </a:lnTo>
                <a:lnTo>
                  <a:pt x="384" y="82"/>
                </a:lnTo>
                <a:lnTo>
                  <a:pt x="334" y="59"/>
                </a:lnTo>
                <a:lnTo>
                  <a:pt x="299" y="65"/>
                </a:lnTo>
                <a:lnTo>
                  <a:pt x="298" y="18"/>
                </a:lnTo>
                <a:lnTo>
                  <a:pt x="262" y="0"/>
                </a:lnTo>
                <a:lnTo>
                  <a:pt x="235" y="11"/>
                </a:lnTo>
                <a:lnTo>
                  <a:pt x="217" y="55"/>
                </a:lnTo>
                <a:lnTo>
                  <a:pt x="185" y="73"/>
                </a:lnTo>
                <a:lnTo>
                  <a:pt x="172" y="144"/>
                </a:lnTo>
                <a:lnTo>
                  <a:pt x="120" y="179"/>
                </a:lnTo>
                <a:lnTo>
                  <a:pt x="78" y="193"/>
                </a:lnTo>
                <a:lnTo>
                  <a:pt x="67" y="17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0" name="Freeform 41"/>
          <p:cNvSpPr>
            <a:spLocks/>
          </p:cNvSpPr>
          <p:nvPr/>
        </p:nvSpPr>
        <p:spPr bwMode="auto">
          <a:xfrm>
            <a:off x="5792788" y="3286125"/>
            <a:ext cx="371475" cy="388938"/>
          </a:xfrm>
          <a:custGeom>
            <a:avLst/>
            <a:gdLst>
              <a:gd name="T0" fmla="*/ 2147483647 w 234"/>
              <a:gd name="T1" fmla="*/ 2147483647 h 245"/>
              <a:gd name="T2" fmla="*/ 2147483647 w 234"/>
              <a:gd name="T3" fmla="*/ 2147483647 h 245"/>
              <a:gd name="T4" fmla="*/ 0 w 234"/>
              <a:gd name="T5" fmla="*/ 2147483647 h 245"/>
              <a:gd name="T6" fmla="*/ 2147483647 w 234"/>
              <a:gd name="T7" fmla="*/ 2147483647 h 245"/>
              <a:gd name="T8" fmla="*/ 2147483647 w 234"/>
              <a:gd name="T9" fmla="*/ 2147483647 h 245"/>
              <a:gd name="T10" fmla="*/ 2147483647 w 234"/>
              <a:gd name="T11" fmla="*/ 2147483647 h 245"/>
              <a:gd name="T12" fmla="*/ 2147483647 w 234"/>
              <a:gd name="T13" fmla="*/ 2147483647 h 245"/>
              <a:gd name="T14" fmla="*/ 2147483647 w 234"/>
              <a:gd name="T15" fmla="*/ 2147483647 h 245"/>
              <a:gd name="T16" fmla="*/ 2147483647 w 234"/>
              <a:gd name="T17" fmla="*/ 2147483647 h 245"/>
              <a:gd name="T18" fmla="*/ 2147483647 w 234"/>
              <a:gd name="T19" fmla="*/ 2147483647 h 245"/>
              <a:gd name="T20" fmla="*/ 2147483647 w 234"/>
              <a:gd name="T21" fmla="*/ 2147483647 h 245"/>
              <a:gd name="T22" fmla="*/ 2147483647 w 234"/>
              <a:gd name="T23" fmla="*/ 2147483647 h 245"/>
              <a:gd name="T24" fmla="*/ 2147483647 w 234"/>
              <a:gd name="T25" fmla="*/ 2147483647 h 245"/>
              <a:gd name="T26" fmla="*/ 2147483647 w 234"/>
              <a:gd name="T27" fmla="*/ 2147483647 h 245"/>
              <a:gd name="T28" fmla="*/ 2147483647 w 234"/>
              <a:gd name="T29" fmla="*/ 2147483647 h 245"/>
              <a:gd name="T30" fmla="*/ 2147483647 w 234"/>
              <a:gd name="T31" fmla="*/ 2147483647 h 245"/>
              <a:gd name="T32" fmla="*/ 2147483647 w 234"/>
              <a:gd name="T33" fmla="*/ 0 h 245"/>
              <a:gd name="T34" fmla="*/ 2147483647 w 234"/>
              <a:gd name="T35" fmla="*/ 2147483647 h 245"/>
              <a:gd name="T36" fmla="*/ 2147483647 w 234"/>
              <a:gd name="T37" fmla="*/ 2147483647 h 245"/>
              <a:gd name="T38" fmla="*/ 2147483647 w 234"/>
              <a:gd name="T39" fmla="*/ 2147483647 h 245"/>
              <a:gd name="T40" fmla="*/ 2147483647 w 234"/>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7"/>
                </a:moveTo>
                <a:lnTo>
                  <a:pt x="6" y="122"/>
                </a:lnTo>
                <a:lnTo>
                  <a:pt x="0" y="161"/>
                </a:lnTo>
                <a:lnTo>
                  <a:pt x="6" y="202"/>
                </a:lnTo>
                <a:lnTo>
                  <a:pt x="39" y="230"/>
                </a:lnTo>
                <a:lnTo>
                  <a:pt x="47" y="244"/>
                </a:lnTo>
                <a:lnTo>
                  <a:pt x="90" y="230"/>
                </a:lnTo>
                <a:lnTo>
                  <a:pt x="141" y="197"/>
                </a:lnTo>
                <a:lnTo>
                  <a:pt x="156" y="125"/>
                </a:lnTo>
                <a:lnTo>
                  <a:pt x="189" y="106"/>
                </a:lnTo>
                <a:lnTo>
                  <a:pt x="207" y="63"/>
                </a:lnTo>
                <a:lnTo>
                  <a:pt x="233" y="51"/>
                </a:lnTo>
                <a:lnTo>
                  <a:pt x="199" y="45"/>
                </a:lnTo>
                <a:lnTo>
                  <a:pt x="140" y="77"/>
                </a:lnTo>
                <a:lnTo>
                  <a:pt x="131" y="46"/>
                </a:lnTo>
                <a:lnTo>
                  <a:pt x="80" y="49"/>
                </a:lnTo>
                <a:lnTo>
                  <a:pt x="68" y="0"/>
                </a:lnTo>
                <a:lnTo>
                  <a:pt x="55" y="13"/>
                </a:lnTo>
                <a:lnTo>
                  <a:pt x="59" y="83"/>
                </a:lnTo>
                <a:lnTo>
                  <a:pt x="36" y="88"/>
                </a:lnTo>
                <a:lnTo>
                  <a:pt x="24" y="127"/>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1" name="Freeform 42"/>
          <p:cNvSpPr>
            <a:spLocks/>
          </p:cNvSpPr>
          <p:nvPr/>
        </p:nvSpPr>
        <p:spPr bwMode="auto">
          <a:xfrm>
            <a:off x="6319838" y="3292475"/>
            <a:ext cx="104775" cy="131763"/>
          </a:xfrm>
          <a:custGeom>
            <a:avLst/>
            <a:gdLst>
              <a:gd name="T0" fmla="*/ 0 w 66"/>
              <a:gd name="T1" fmla="*/ 2147483647 h 83"/>
              <a:gd name="T2" fmla="*/ 2147483647 w 66"/>
              <a:gd name="T3" fmla="*/ 0 h 83"/>
              <a:gd name="T4" fmla="*/ 2147483647 w 66"/>
              <a:gd name="T5" fmla="*/ 2147483647 h 83"/>
              <a:gd name="T6" fmla="*/ 2147483647 w 66"/>
              <a:gd name="T7" fmla="*/ 2147483647 h 83"/>
              <a:gd name="T8" fmla="*/ 2147483647 w 66"/>
              <a:gd name="T9" fmla="*/ 2147483647 h 83"/>
              <a:gd name="T10" fmla="*/ 2147483647 w 66"/>
              <a:gd name="T11" fmla="*/ 2147483647 h 83"/>
              <a:gd name="T12" fmla="*/ 2147483647 w 66"/>
              <a:gd name="T13" fmla="*/ 2147483647 h 83"/>
              <a:gd name="T14" fmla="*/ 0 w 66"/>
              <a:gd name="T15" fmla="*/ 2147483647 h 8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3"/>
              <a:gd name="T26" fmla="*/ 66 w 6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3">
                <a:moveTo>
                  <a:pt x="0" y="5"/>
                </a:moveTo>
                <a:lnTo>
                  <a:pt x="13" y="0"/>
                </a:lnTo>
                <a:lnTo>
                  <a:pt x="43" y="18"/>
                </a:lnTo>
                <a:lnTo>
                  <a:pt x="43" y="36"/>
                </a:lnTo>
                <a:lnTo>
                  <a:pt x="64" y="49"/>
                </a:lnTo>
                <a:lnTo>
                  <a:pt x="65" y="73"/>
                </a:lnTo>
                <a:lnTo>
                  <a:pt x="31" y="82"/>
                </a:lnTo>
                <a:lnTo>
                  <a:pt x="0" y="5"/>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2" name="Freeform 43"/>
          <p:cNvSpPr>
            <a:spLocks/>
          </p:cNvSpPr>
          <p:nvPr/>
        </p:nvSpPr>
        <p:spPr bwMode="auto">
          <a:xfrm>
            <a:off x="5873750" y="3040063"/>
            <a:ext cx="503238" cy="328612"/>
          </a:xfrm>
          <a:custGeom>
            <a:avLst/>
            <a:gdLst>
              <a:gd name="T0" fmla="*/ 2147483647 w 317"/>
              <a:gd name="T1" fmla="*/ 2147483647 h 207"/>
              <a:gd name="T2" fmla="*/ 0 w 317"/>
              <a:gd name="T3" fmla="*/ 2147483647 h 207"/>
              <a:gd name="T4" fmla="*/ 2147483647 w 317"/>
              <a:gd name="T5" fmla="*/ 2147483647 h 207"/>
              <a:gd name="T6" fmla="*/ 2147483647 w 317"/>
              <a:gd name="T7" fmla="*/ 2147483647 h 207"/>
              <a:gd name="T8" fmla="*/ 2147483647 w 317"/>
              <a:gd name="T9" fmla="*/ 2147483647 h 207"/>
              <a:gd name="T10" fmla="*/ 2147483647 w 317"/>
              <a:gd name="T11" fmla="*/ 2147483647 h 207"/>
              <a:gd name="T12" fmla="*/ 2147483647 w 317"/>
              <a:gd name="T13" fmla="*/ 2147483647 h 207"/>
              <a:gd name="T14" fmla="*/ 2147483647 w 317"/>
              <a:gd name="T15" fmla="*/ 2147483647 h 207"/>
              <a:gd name="T16" fmla="*/ 2147483647 w 317"/>
              <a:gd name="T17" fmla="*/ 2147483647 h 207"/>
              <a:gd name="T18" fmla="*/ 2147483647 w 317"/>
              <a:gd name="T19" fmla="*/ 2147483647 h 207"/>
              <a:gd name="T20" fmla="*/ 2147483647 w 317"/>
              <a:gd name="T21" fmla="*/ 2147483647 h 207"/>
              <a:gd name="T22" fmla="*/ 2147483647 w 317"/>
              <a:gd name="T23" fmla="*/ 2147483647 h 207"/>
              <a:gd name="T24" fmla="*/ 2147483647 w 317"/>
              <a:gd name="T25" fmla="*/ 0 h 207"/>
              <a:gd name="T26" fmla="*/ 2147483647 w 317"/>
              <a:gd name="T27" fmla="*/ 2147483647 h 207"/>
              <a:gd name="T28" fmla="*/ 2147483647 w 317"/>
              <a:gd name="T29" fmla="*/ 2147483647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7"/>
              <a:gd name="T47" fmla="*/ 317 w 317"/>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7">
                <a:moveTo>
                  <a:pt x="29" y="30"/>
                </a:moveTo>
                <a:lnTo>
                  <a:pt x="0" y="58"/>
                </a:lnTo>
                <a:lnTo>
                  <a:pt x="16" y="157"/>
                </a:lnTo>
                <a:lnTo>
                  <a:pt x="29" y="206"/>
                </a:lnTo>
                <a:lnTo>
                  <a:pt x="83" y="202"/>
                </a:lnTo>
                <a:lnTo>
                  <a:pt x="283" y="164"/>
                </a:lnTo>
                <a:lnTo>
                  <a:pt x="296" y="158"/>
                </a:lnTo>
                <a:lnTo>
                  <a:pt x="316" y="111"/>
                </a:lnTo>
                <a:lnTo>
                  <a:pt x="287" y="87"/>
                </a:lnTo>
                <a:lnTo>
                  <a:pt x="302" y="27"/>
                </a:lnTo>
                <a:lnTo>
                  <a:pt x="280" y="21"/>
                </a:lnTo>
                <a:lnTo>
                  <a:pt x="280" y="6"/>
                </a:lnTo>
                <a:lnTo>
                  <a:pt x="270" y="0"/>
                </a:lnTo>
                <a:lnTo>
                  <a:pt x="38" y="43"/>
                </a:lnTo>
                <a:lnTo>
                  <a:pt x="29" y="3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3" name="Freeform 44"/>
          <p:cNvSpPr>
            <a:spLocks/>
          </p:cNvSpPr>
          <p:nvPr/>
        </p:nvSpPr>
        <p:spPr bwMode="auto">
          <a:xfrm>
            <a:off x="6329363" y="3078163"/>
            <a:ext cx="133350" cy="261937"/>
          </a:xfrm>
          <a:custGeom>
            <a:avLst/>
            <a:gdLst>
              <a:gd name="T0" fmla="*/ 2147483647 w 84"/>
              <a:gd name="T1" fmla="*/ 2147483647 h 165"/>
              <a:gd name="T2" fmla="*/ 2147483647 w 84"/>
              <a:gd name="T3" fmla="*/ 0 h 165"/>
              <a:gd name="T4" fmla="*/ 2147483647 w 84"/>
              <a:gd name="T5" fmla="*/ 2147483647 h 165"/>
              <a:gd name="T6" fmla="*/ 2147483647 w 84"/>
              <a:gd name="T7" fmla="*/ 2147483647 h 165"/>
              <a:gd name="T8" fmla="*/ 2147483647 w 84"/>
              <a:gd name="T9" fmla="*/ 2147483647 h 165"/>
              <a:gd name="T10" fmla="*/ 2147483647 w 84"/>
              <a:gd name="T11" fmla="*/ 2147483647 h 165"/>
              <a:gd name="T12" fmla="*/ 2147483647 w 84"/>
              <a:gd name="T13" fmla="*/ 2147483647 h 165"/>
              <a:gd name="T14" fmla="*/ 2147483647 w 84"/>
              <a:gd name="T15" fmla="*/ 2147483647 h 165"/>
              <a:gd name="T16" fmla="*/ 2147483647 w 84"/>
              <a:gd name="T17" fmla="*/ 2147483647 h 165"/>
              <a:gd name="T18" fmla="*/ 2147483647 w 84"/>
              <a:gd name="T19" fmla="*/ 2147483647 h 165"/>
              <a:gd name="T20" fmla="*/ 2147483647 w 84"/>
              <a:gd name="T21" fmla="*/ 2147483647 h 165"/>
              <a:gd name="T22" fmla="*/ 0 w 84"/>
              <a:gd name="T23" fmla="*/ 2147483647 h 165"/>
              <a:gd name="T24" fmla="*/ 2147483647 w 84"/>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5"/>
              <a:gd name="T41" fmla="*/ 84 w 84"/>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5">
                <a:moveTo>
                  <a:pt x="14" y="1"/>
                </a:moveTo>
                <a:lnTo>
                  <a:pt x="34" y="0"/>
                </a:lnTo>
                <a:lnTo>
                  <a:pt x="74" y="25"/>
                </a:lnTo>
                <a:lnTo>
                  <a:pt x="68" y="45"/>
                </a:lnTo>
                <a:lnTo>
                  <a:pt x="82" y="58"/>
                </a:lnTo>
                <a:lnTo>
                  <a:pt x="83" y="134"/>
                </a:lnTo>
                <a:lnTo>
                  <a:pt x="69" y="164"/>
                </a:lnTo>
                <a:lnTo>
                  <a:pt x="53" y="153"/>
                </a:lnTo>
                <a:lnTo>
                  <a:pt x="36" y="152"/>
                </a:lnTo>
                <a:lnTo>
                  <a:pt x="7" y="136"/>
                </a:lnTo>
                <a:lnTo>
                  <a:pt x="29" y="87"/>
                </a:lnTo>
                <a:lnTo>
                  <a:pt x="0" y="63"/>
                </a:lnTo>
                <a:lnTo>
                  <a:pt x="14" y="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4" name="Freeform 45"/>
          <p:cNvSpPr>
            <a:spLocks/>
          </p:cNvSpPr>
          <p:nvPr/>
        </p:nvSpPr>
        <p:spPr bwMode="auto">
          <a:xfrm>
            <a:off x="5916613" y="2668588"/>
            <a:ext cx="557212" cy="454025"/>
          </a:xfrm>
          <a:custGeom>
            <a:avLst/>
            <a:gdLst>
              <a:gd name="T0" fmla="*/ 2147483647 w 351"/>
              <a:gd name="T1" fmla="*/ 2147483647 h 286"/>
              <a:gd name="T2" fmla="*/ 2147483647 w 351"/>
              <a:gd name="T3" fmla="*/ 2147483647 h 286"/>
              <a:gd name="T4" fmla="*/ 2147483647 w 351"/>
              <a:gd name="T5" fmla="*/ 2147483647 h 286"/>
              <a:gd name="T6" fmla="*/ 2147483647 w 351"/>
              <a:gd name="T7" fmla="*/ 2147483647 h 286"/>
              <a:gd name="T8" fmla="*/ 2147483647 w 351"/>
              <a:gd name="T9" fmla="*/ 2147483647 h 286"/>
              <a:gd name="T10" fmla="*/ 2147483647 w 351"/>
              <a:gd name="T11" fmla="*/ 2147483647 h 286"/>
              <a:gd name="T12" fmla="*/ 2147483647 w 351"/>
              <a:gd name="T13" fmla="*/ 2147483647 h 286"/>
              <a:gd name="T14" fmla="*/ 2147483647 w 351"/>
              <a:gd name="T15" fmla="*/ 2147483647 h 286"/>
              <a:gd name="T16" fmla="*/ 2147483647 w 351"/>
              <a:gd name="T17" fmla="*/ 2147483647 h 286"/>
              <a:gd name="T18" fmla="*/ 2147483647 w 351"/>
              <a:gd name="T19" fmla="*/ 2147483647 h 286"/>
              <a:gd name="T20" fmla="*/ 2147483647 w 351"/>
              <a:gd name="T21" fmla="*/ 2147483647 h 286"/>
              <a:gd name="T22" fmla="*/ 2147483647 w 351"/>
              <a:gd name="T23" fmla="*/ 2147483647 h 286"/>
              <a:gd name="T24" fmla="*/ 2147483647 w 351"/>
              <a:gd name="T25" fmla="*/ 0 h 286"/>
              <a:gd name="T26" fmla="*/ 2147483647 w 351"/>
              <a:gd name="T27" fmla="*/ 2147483647 h 286"/>
              <a:gd name="T28" fmla="*/ 2147483647 w 351"/>
              <a:gd name="T29" fmla="*/ 2147483647 h 286"/>
              <a:gd name="T30" fmla="*/ 2147483647 w 351"/>
              <a:gd name="T31" fmla="*/ 2147483647 h 286"/>
              <a:gd name="T32" fmla="*/ 2147483647 w 351"/>
              <a:gd name="T33" fmla="*/ 2147483647 h 286"/>
              <a:gd name="T34" fmla="*/ 2147483647 w 351"/>
              <a:gd name="T35" fmla="*/ 2147483647 h 286"/>
              <a:gd name="T36" fmla="*/ 2147483647 w 351"/>
              <a:gd name="T37" fmla="*/ 2147483647 h 286"/>
              <a:gd name="T38" fmla="*/ 2147483647 w 351"/>
              <a:gd name="T39" fmla="*/ 2147483647 h 286"/>
              <a:gd name="T40" fmla="*/ 2147483647 w 351"/>
              <a:gd name="T41" fmla="*/ 2147483647 h 286"/>
              <a:gd name="T42" fmla="*/ 2147483647 w 351"/>
              <a:gd name="T43" fmla="*/ 2147483647 h 286"/>
              <a:gd name="T44" fmla="*/ 2147483647 w 351"/>
              <a:gd name="T45" fmla="*/ 2147483647 h 286"/>
              <a:gd name="T46" fmla="*/ 2147483647 w 351"/>
              <a:gd name="T47" fmla="*/ 2147483647 h 286"/>
              <a:gd name="T48" fmla="*/ 2147483647 w 351"/>
              <a:gd name="T49" fmla="*/ 2147483647 h 286"/>
              <a:gd name="T50" fmla="*/ 2147483647 w 351"/>
              <a:gd name="T51" fmla="*/ 2147483647 h 286"/>
              <a:gd name="T52" fmla="*/ 2147483647 w 351"/>
              <a:gd name="T53" fmla="*/ 2147483647 h 286"/>
              <a:gd name="T54" fmla="*/ 2147483647 w 351"/>
              <a:gd name="T55" fmla="*/ 2147483647 h 286"/>
              <a:gd name="T56" fmla="*/ 0 w 351"/>
              <a:gd name="T57" fmla="*/ 2147483647 h 286"/>
              <a:gd name="T58" fmla="*/ 2147483647 w 351"/>
              <a:gd name="T59" fmla="*/ 2147483647 h 286"/>
              <a:gd name="T60" fmla="*/ 2147483647 w 351"/>
              <a:gd name="T61" fmla="*/ 2147483647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1"/>
                </a:moveTo>
                <a:lnTo>
                  <a:pt x="60" y="174"/>
                </a:lnTo>
                <a:lnTo>
                  <a:pt x="105" y="170"/>
                </a:lnTo>
                <a:lnTo>
                  <a:pt x="116" y="155"/>
                </a:lnTo>
                <a:lnTo>
                  <a:pt x="132" y="153"/>
                </a:lnTo>
                <a:lnTo>
                  <a:pt x="141" y="137"/>
                </a:lnTo>
                <a:lnTo>
                  <a:pt x="156" y="131"/>
                </a:lnTo>
                <a:lnTo>
                  <a:pt x="149" y="101"/>
                </a:lnTo>
                <a:lnTo>
                  <a:pt x="140" y="93"/>
                </a:lnTo>
                <a:lnTo>
                  <a:pt x="159" y="69"/>
                </a:lnTo>
                <a:lnTo>
                  <a:pt x="171" y="69"/>
                </a:lnTo>
                <a:lnTo>
                  <a:pt x="212" y="19"/>
                </a:lnTo>
                <a:lnTo>
                  <a:pt x="274" y="0"/>
                </a:lnTo>
                <a:lnTo>
                  <a:pt x="281" y="47"/>
                </a:lnTo>
                <a:lnTo>
                  <a:pt x="284" y="45"/>
                </a:lnTo>
                <a:lnTo>
                  <a:pt x="299" y="62"/>
                </a:lnTo>
                <a:lnTo>
                  <a:pt x="300" y="111"/>
                </a:lnTo>
                <a:lnTo>
                  <a:pt x="319" y="151"/>
                </a:lnTo>
                <a:lnTo>
                  <a:pt x="326" y="203"/>
                </a:lnTo>
                <a:lnTo>
                  <a:pt x="328" y="248"/>
                </a:lnTo>
                <a:lnTo>
                  <a:pt x="350" y="263"/>
                </a:lnTo>
                <a:lnTo>
                  <a:pt x="334" y="285"/>
                </a:lnTo>
                <a:lnTo>
                  <a:pt x="293" y="259"/>
                </a:lnTo>
                <a:lnTo>
                  <a:pt x="272" y="261"/>
                </a:lnTo>
                <a:lnTo>
                  <a:pt x="252" y="255"/>
                </a:lnTo>
                <a:lnTo>
                  <a:pt x="253" y="240"/>
                </a:lnTo>
                <a:lnTo>
                  <a:pt x="240" y="235"/>
                </a:lnTo>
                <a:lnTo>
                  <a:pt x="10" y="279"/>
                </a:lnTo>
                <a:lnTo>
                  <a:pt x="0" y="266"/>
                </a:lnTo>
                <a:lnTo>
                  <a:pt x="35" y="215"/>
                </a:lnTo>
                <a:lnTo>
                  <a:pt x="27" y="19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5" name="Freeform 46"/>
          <p:cNvSpPr>
            <a:spLocks/>
          </p:cNvSpPr>
          <p:nvPr/>
        </p:nvSpPr>
        <p:spPr bwMode="auto">
          <a:xfrm>
            <a:off x="6348413" y="2643188"/>
            <a:ext cx="149225" cy="273050"/>
          </a:xfrm>
          <a:custGeom>
            <a:avLst/>
            <a:gdLst>
              <a:gd name="T0" fmla="*/ 0 w 94"/>
              <a:gd name="T1" fmla="*/ 2147483647 h 172"/>
              <a:gd name="T2" fmla="*/ 2147483647 w 94"/>
              <a:gd name="T3" fmla="*/ 0 h 172"/>
              <a:gd name="T4" fmla="*/ 2147483647 w 94"/>
              <a:gd name="T5" fmla="*/ 2147483647 h 172"/>
              <a:gd name="T6" fmla="*/ 2147483647 w 94"/>
              <a:gd name="T7" fmla="*/ 2147483647 h 172"/>
              <a:gd name="T8" fmla="*/ 2147483647 w 94"/>
              <a:gd name="T9" fmla="*/ 2147483647 h 172"/>
              <a:gd name="T10" fmla="*/ 2147483647 w 94"/>
              <a:gd name="T11" fmla="*/ 2147483647 h 172"/>
              <a:gd name="T12" fmla="*/ 2147483647 w 94"/>
              <a:gd name="T13" fmla="*/ 2147483647 h 172"/>
              <a:gd name="T14" fmla="*/ 2147483647 w 94"/>
              <a:gd name="T15" fmla="*/ 2147483647 h 172"/>
              <a:gd name="T16" fmla="*/ 2147483647 w 94"/>
              <a:gd name="T17" fmla="*/ 2147483647 h 172"/>
              <a:gd name="T18" fmla="*/ 0 w 94"/>
              <a:gd name="T19" fmla="*/ 2147483647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72"/>
              <a:gd name="T32" fmla="*/ 94 w 94"/>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72">
                <a:moveTo>
                  <a:pt x="0" y="18"/>
                </a:moveTo>
                <a:lnTo>
                  <a:pt x="68" y="0"/>
                </a:lnTo>
                <a:lnTo>
                  <a:pt x="93" y="47"/>
                </a:lnTo>
                <a:lnTo>
                  <a:pt x="80" y="58"/>
                </a:lnTo>
                <a:lnTo>
                  <a:pt x="85" y="162"/>
                </a:lnTo>
                <a:lnTo>
                  <a:pt x="46" y="171"/>
                </a:lnTo>
                <a:lnTo>
                  <a:pt x="27" y="128"/>
                </a:lnTo>
                <a:lnTo>
                  <a:pt x="26" y="77"/>
                </a:lnTo>
                <a:lnTo>
                  <a:pt x="9" y="62"/>
                </a:lnTo>
                <a:lnTo>
                  <a:pt x="0" y="18"/>
                </a:lnTo>
              </a:path>
            </a:pathLst>
          </a:custGeom>
          <a:solidFill>
            <a:srgbClr val="EAEAEA"/>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6" name="Freeform 47"/>
          <p:cNvSpPr>
            <a:spLocks/>
          </p:cNvSpPr>
          <p:nvPr/>
        </p:nvSpPr>
        <p:spPr bwMode="auto">
          <a:xfrm>
            <a:off x="6419850" y="2854325"/>
            <a:ext cx="315913" cy="144463"/>
          </a:xfrm>
          <a:custGeom>
            <a:avLst/>
            <a:gdLst>
              <a:gd name="T0" fmla="*/ 0 w 199"/>
              <a:gd name="T1" fmla="*/ 2147483647 h 91"/>
              <a:gd name="T2" fmla="*/ 2147483647 w 199"/>
              <a:gd name="T3" fmla="*/ 2147483647 h 91"/>
              <a:gd name="T4" fmla="*/ 2147483647 w 199"/>
              <a:gd name="T5" fmla="*/ 2147483647 h 91"/>
              <a:gd name="T6" fmla="*/ 2147483647 w 199"/>
              <a:gd name="T7" fmla="*/ 0 h 91"/>
              <a:gd name="T8" fmla="*/ 2147483647 w 199"/>
              <a:gd name="T9" fmla="*/ 2147483647 h 91"/>
              <a:gd name="T10" fmla="*/ 2147483647 w 199"/>
              <a:gd name="T11" fmla="*/ 2147483647 h 91"/>
              <a:gd name="T12" fmla="*/ 2147483647 w 199"/>
              <a:gd name="T13" fmla="*/ 2147483647 h 91"/>
              <a:gd name="T14" fmla="*/ 2147483647 w 199"/>
              <a:gd name="T15" fmla="*/ 2147483647 h 91"/>
              <a:gd name="T16" fmla="*/ 2147483647 w 199"/>
              <a:gd name="T17" fmla="*/ 2147483647 h 91"/>
              <a:gd name="T18" fmla="*/ 2147483647 w 199"/>
              <a:gd name="T19" fmla="*/ 2147483647 h 91"/>
              <a:gd name="T20" fmla="*/ 2147483647 w 199"/>
              <a:gd name="T21" fmla="*/ 2147483647 h 91"/>
              <a:gd name="T22" fmla="*/ 2147483647 w 199"/>
              <a:gd name="T23" fmla="*/ 2147483647 h 91"/>
              <a:gd name="T24" fmla="*/ 2147483647 w 199"/>
              <a:gd name="T25" fmla="*/ 2147483647 h 91"/>
              <a:gd name="T26" fmla="*/ 2147483647 w 199"/>
              <a:gd name="T27" fmla="*/ 2147483647 h 91"/>
              <a:gd name="T28" fmla="*/ 2147483647 w 199"/>
              <a:gd name="T29" fmla="*/ 2147483647 h 91"/>
              <a:gd name="T30" fmla="*/ 2147483647 w 199"/>
              <a:gd name="T31" fmla="*/ 2147483647 h 91"/>
              <a:gd name="T32" fmla="*/ 2147483647 w 199"/>
              <a:gd name="T33" fmla="*/ 2147483647 h 91"/>
              <a:gd name="T34" fmla="*/ 2147483647 w 199"/>
              <a:gd name="T35" fmla="*/ 2147483647 h 91"/>
              <a:gd name="T36" fmla="*/ 2147483647 w 199"/>
              <a:gd name="T37" fmla="*/ 2147483647 h 91"/>
              <a:gd name="T38" fmla="*/ 0 w 199"/>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91"/>
              <a:gd name="T62" fmla="*/ 199 w 199"/>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91">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7" name="Freeform 48"/>
          <p:cNvSpPr>
            <a:spLocks/>
          </p:cNvSpPr>
          <p:nvPr/>
        </p:nvSpPr>
        <p:spPr bwMode="auto">
          <a:xfrm>
            <a:off x="6430963" y="2962275"/>
            <a:ext cx="165100" cy="127000"/>
          </a:xfrm>
          <a:custGeom>
            <a:avLst/>
            <a:gdLst>
              <a:gd name="T0" fmla="*/ 0 w 104"/>
              <a:gd name="T1" fmla="*/ 50403118 h 80"/>
              <a:gd name="T2" fmla="*/ 199093129 w 104"/>
              <a:gd name="T3" fmla="*/ 0 h 80"/>
              <a:gd name="T4" fmla="*/ 259576911 w 104"/>
              <a:gd name="T5" fmla="*/ 90725615 h 80"/>
              <a:gd name="T6" fmla="*/ 224294733 w 104"/>
              <a:gd name="T7" fmla="*/ 131048125 h 80"/>
              <a:gd name="T8" fmla="*/ 161290002 w 104"/>
              <a:gd name="T9" fmla="*/ 115927193 h 80"/>
              <a:gd name="T10" fmla="*/ 63004706 w 104"/>
              <a:gd name="T11" fmla="*/ 199093111 h 80"/>
              <a:gd name="T12" fmla="*/ 10080625 w 104"/>
              <a:gd name="T13" fmla="*/ 156249678 h 80"/>
              <a:gd name="T14" fmla="*/ 0 w 104"/>
              <a:gd name="T15" fmla="*/ 50403118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20"/>
                </a:moveTo>
                <a:lnTo>
                  <a:pt x="79" y="0"/>
                </a:lnTo>
                <a:lnTo>
                  <a:pt x="103" y="36"/>
                </a:lnTo>
                <a:lnTo>
                  <a:pt x="89" y="52"/>
                </a:lnTo>
                <a:lnTo>
                  <a:pt x="64" y="46"/>
                </a:lnTo>
                <a:lnTo>
                  <a:pt x="25" y="79"/>
                </a:lnTo>
                <a:lnTo>
                  <a:pt x="4" y="62"/>
                </a:lnTo>
                <a:lnTo>
                  <a:pt x="0" y="2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2098" name="Freeform 49"/>
          <p:cNvSpPr>
            <a:spLocks/>
          </p:cNvSpPr>
          <p:nvPr/>
        </p:nvSpPr>
        <p:spPr bwMode="auto">
          <a:xfrm>
            <a:off x="6457950" y="3048000"/>
            <a:ext cx="163513" cy="98425"/>
          </a:xfrm>
          <a:custGeom>
            <a:avLst/>
            <a:gdLst>
              <a:gd name="T0" fmla="*/ 0 w 103"/>
              <a:gd name="T1" fmla="*/ 2147483647 h 62"/>
              <a:gd name="T2" fmla="*/ 2147483647 w 103"/>
              <a:gd name="T3" fmla="*/ 2147483647 h 62"/>
              <a:gd name="T4" fmla="*/ 2147483647 w 103"/>
              <a:gd name="T5" fmla="*/ 0 h 62"/>
              <a:gd name="T6" fmla="*/ 2147483647 w 103"/>
              <a:gd name="T7" fmla="*/ 2147483647 h 62"/>
              <a:gd name="T8" fmla="*/ 2147483647 w 103"/>
              <a:gd name="T9" fmla="*/ 2147483647 h 62"/>
              <a:gd name="T10" fmla="*/ 2147483647 w 103"/>
              <a:gd name="T11" fmla="*/ 2147483647 h 62"/>
              <a:gd name="T12" fmla="*/ 2147483647 w 103"/>
              <a:gd name="T13" fmla="*/ 2147483647 h 62"/>
              <a:gd name="T14" fmla="*/ 0 w 103"/>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62"/>
              <a:gd name="T26" fmla="*/ 103 w 10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62">
                <a:moveTo>
                  <a:pt x="0" y="45"/>
                </a:moveTo>
                <a:lnTo>
                  <a:pt x="42" y="25"/>
                </a:lnTo>
                <a:lnTo>
                  <a:pt x="83" y="0"/>
                </a:lnTo>
                <a:lnTo>
                  <a:pt x="90" y="1"/>
                </a:lnTo>
                <a:lnTo>
                  <a:pt x="102" y="2"/>
                </a:lnTo>
                <a:lnTo>
                  <a:pt x="62" y="34"/>
                </a:lnTo>
                <a:lnTo>
                  <a:pt x="12" y="61"/>
                </a:lnTo>
                <a:lnTo>
                  <a:pt x="0" y="45"/>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099" name="Freeform 50"/>
          <p:cNvSpPr>
            <a:spLocks/>
          </p:cNvSpPr>
          <p:nvPr/>
        </p:nvSpPr>
        <p:spPr bwMode="auto">
          <a:xfrm>
            <a:off x="6456363" y="2590800"/>
            <a:ext cx="174625" cy="307975"/>
          </a:xfrm>
          <a:custGeom>
            <a:avLst/>
            <a:gdLst>
              <a:gd name="T0" fmla="*/ 2147483647 w 110"/>
              <a:gd name="T1" fmla="*/ 0 h 194"/>
              <a:gd name="T2" fmla="*/ 0 w 110"/>
              <a:gd name="T3" fmla="*/ 2147483647 h 194"/>
              <a:gd name="T4" fmla="*/ 2147483647 w 110"/>
              <a:gd name="T5" fmla="*/ 2147483647 h 194"/>
              <a:gd name="T6" fmla="*/ 2147483647 w 110"/>
              <a:gd name="T7" fmla="*/ 2147483647 h 194"/>
              <a:gd name="T8" fmla="*/ 2147483647 w 110"/>
              <a:gd name="T9" fmla="*/ 2147483647 h 194"/>
              <a:gd name="T10" fmla="*/ 2147483647 w 110"/>
              <a:gd name="T11" fmla="*/ 2147483647 h 194"/>
              <a:gd name="T12" fmla="*/ 2147483647 w 110"/>
              <a:gd name="T13" fmla="*/ 2147483647 h 194"/>
              <a:gd name="T14" fmla="*/ 2147483647 w 110"/>
              <a:gd name="T15" fmla="*/ 2147483647 h 194"/>
              <a:gd name="T16" fmla="*/ 2147483647 w 110"/>
              <a:gd name="T17" fmla="*/ 2147483647 h 194"/>
              <a:gd name="T18" fmla="*/ 2147483647 w 110"/>
              <a:gd name="T19" fmla="*/ 2147483647 h 194"/>
              <a:gd name="T20" fmla="*/ 2147483647 w 110"/>
              <a:gd name="T21" fmla="*/ 2147483647 h 194"/>
              <a:gd name="T22" fmla="*/ 2147483647 w 110"/>
              <a:gd name="T23" fmla="*/ 2147483647 h 194"/>
              <a:gd name="T24" fmla="*/ 2147483647 w 110"/>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94"/>
              <a:gd name="T41" fmla="*/ 110 w 110"/>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94">
                <a:moveTo>
                  <a:pt x="23" y="0"/>
                </a:moveTo>
                <a:lnTo>
                  <a:pt x="0" y="34"/>
                </a:lnTo>
                <a:lnTo>
                  <a:pt x="25" y="79"/>
                </a:lnTo>
                <a:lnTo>
                  <a:pt x="10" y="90"/>
                </a:lnTo>
                <a:lnTo>
                  <a:pt x="16" y="193"/>
                </a:lnTo>
                <a:lnTo>
                  <a:pt x="77" y="178"/>
                </a:lnTo>
                <a:lnTo>
                  <a:pt x="93" y="178"/>
                </a:lnTo>
                <a:lnTo>
                  <a:pt x="102" y="167"/>
                </a:lnTo>
                <a:lnTo>
                  <a:pt x="102" y="148"/>
                </a:lnTo>
                <a:lnTo>
                  <a:pt x="109" y="136"/>
                </a:lnTo>
                <a:lnTo>
                  <a:pt x="75" y="121"/>
                </a:lnTo>
                <a:lnTo>
                  <a:pt x="31" y="9"/>
                </a:lnTo>
                <a:lnTo>
                  <a:pt x="2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100" name="Freeform 51"/>
          <p:cNvSpPr>
            <a:spLocks/>
          </p:cNvSpPr>
          <p:nvPr/>
        </p:nvSpPr>
        <p:spPr bwMode="auto">
          <a:xfrm>
            <a:off x="6556375" y="2951163"/>
            <a:ext cx="84138" cy="69850"/>
          </a:xfrm>
          <a:custGeom>
            <a:avLst/>
            <a:gdLst>
              <a:gd name="T0" fmla="*/ 0 w 53"/>
              <a:gd name="T1" fmla="*/ 2147483647 h 44"/>
              <a:gd name="T2" fmla="*/ 2147483647 w 53"/>
              <a:gd name="T3" fmla="*/ 0 h 44"/>
              <a:gd name="T4" fmla="*/ 2147483647 w 53"/>
              <a:gd name="T5" fmla="*/ 2147483647 h 44"/>
              <a:gd name="T6" fmla="*/ 2147483647 w 53"/>
              <a:gd name="T7" fmla="*/ 2147483647 h 44"/>
              <a:gd name="T8" fmla="*/ 2147483647 w 53"/>
              <a:gd name="T9" fmla="*/ 2147483647 h 44"/>
              <a:gd name="T10" fmla="*/ 2147483647 w 53"/>
              <a:gd name="T11" fmla="*/ 2147483647 h 44"/>
              <a:gd name="T12" fmla="*/ 0 w 53"/>
              <a:gd name="T13" fmla="*/ 2147483647 h 44"/>
              <a:gd name="T14" fmla="*/ 0 60000 65536"/>
              <a:gd name="T15" fmla="*/ 0 60000 65536"/>
              <a:gd name="T16" fmla="*/ 0 60000 65536"/>
              <a:gd name="T17" fmla="*/ 0 60000 65536"/>
              <a:gd name="T18" fmla="*/ 0 60000 65536"/>
              <a:gd name="T19" fmla="*/ 0 60000 65536"/>
              <a:gd name="T20" fmla="*/ 0 60000 65536"/>
              <a:gd name="T21" fmla="*/ 0 w 53"/>
              <a:gd name="T22" fmla="*/ 0 h 44"/>
              <a:gd name="T23" fmla="*/ 53 w 5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4">
                <a:moveTo>
                  <a:pt x="0" y="7"/>
                </a:moveTo>
                <a:lnTo>
                  <a:pt x="22" y="0"/>
                </a:lnTo>
                <a:lnTo>
                  <a:pt x="52" y="22"/>
                </a:lnTo>
                <a:lnTo>
                  <a:pt x="46" y="28"/>
                </a:lnTo>
                <a:lnTo>
                  <a:pt x="31" y="28"/>
                </a:lnTo>
                <a:lnTo>
                  <a:pt x="24" y="43"/>
                </a:lnTo>
                <a:lnTo>
                  <a:pt x="0" y="7"/>
                </a:lnTo>
              </a:path>
            </a:pathLst>
          </a:custGeom>
          <a:solidFill>
            <a:srgbClr val="EAEAEA"/>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101" name="Freeform 52"/>
          <p:cNvSpPr>
            <a:spLocks/>
          </p:cNvSpPr>
          <p:nvPr/>
        </p:nvSpPr>
        <p:spPr bwMode="auto">
          <a:xfrm>
            <a:off x="6380163" y="3467100"/>
            <a:ext cx="46037" cy="77788"/>
          </a:xfrm>
          <a:custGeom>
            <a:avLst/>
            <a:gdLst>
              <a:gd name="T0" fmla="*/ 0 w 29"/>
              <a:gd name="T1" fmla="*/ 2147483647 h 49"/>
              <a:gd name="T2" fmla="*/ 2147483647 w 29"/>
              <a:gd name="T3" fmla="*/ 0 h 49"/>
              <a:gd name="T4" fmla="*/ 2147483647 w 29"/>
              <a:gd name="T5" fmla="*/ 2147483647 h 49"/>
              <a:gd name="T6" fmla="*/ 2147483647 w 29"/>
              <a:gd name="T7" fmla="*/ 2147483647 h 49"/>
              <a:gd name="T8" fmla="*/ 0 w 29"/>
              <a:gd name="T9" fmla="*/ 2147483647 h 49"/>
              <a:gd name="T10" fmla="*/ 0 60000 65536"/>
              <a:gd name="T11" fmla="*/ 0 60000 65536"/>
              <a:gd name="T12" fmla="*/ 0 60000 65536"/>
              <a:gd name="T13" fmla="*/ 0 60000 65536"/>
              <a:gd name="T14" fmla="*/ 0 60000 65536"/>
              <a:gd name="T15" fmla="*/ 0 w 29"/>
              <a:gd name="T16" fmla="*/ 0 h 49"/>
              <a:gd name="T17" fmla="*/ 29 w 29"/>
              <a:gd name="T18" fmla="*/ 49 h 49"/>
            </a:gdLst>
            <a:ahLst/>
            <a:cxnLst>
              <a:cxn ang="T10">
                <a:pos x="T0" y="T1"/>
              </a:cxn>
              <a:cxn ang="T11">
                <a:pos x="T2" y="T3"/>
              </a:cxn>
              <a:cxn ang="T12">
                <a:pos x="T4" y="T5"/>
              </a:cxn>
              <a:cxn ang="T13">
                <a:pos x="T6" y="T7"/>
              </a:cxn>
              <a:cxn ang="T14">
                <a:pos x="T8" y="T9"/>
              </a:cxn>
            </a:cxnLst>
            <a:rect l="T15" t="T16" r="T17" b="T18"/>
            <a:pathLst>
              <a:path w="29" h="49">
                <a:moveTo>
                  <a:pt x="0" y="4"/>
                </a:moveTo>
                <a:lnTo>
                  <a:pt x="28" y="0"/>
                </a:lnTo>
                <a:lnTo>
                  <a:pt x="12" y="48"/>
                </a:lnTo>
                <a:lnTo>
                  <a:pt x="1" y="47"/>
                </a:lnTo>
                <a:lnTo>
                  <a:pt x="0" y="4"/>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2102" name="Line 53"/>
          <p:cNvSpPr>
            <a:spLocks noChangeShapeType="1"/>
          </p:cNvSpPr>
          <p:nvPr/>
        </p:nvSpPr>
        <p:spPr bwMode="auto">
          <a:xfrm flipH="1" flipV="1">
            <a:off x="6032663" y="4286991"/>
            <a:ext cx="1413165" cy="855023"/>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03" name="Line 54"/>
          <p:cNvSpPr>
            <a:spLocks noChangeShapeType="1"/>
          </p:cNvSpPr>
          <p:nvPr/>
        </p:nvSpPr>
        <p:spPr bwMode="auto">
          <a:xfrm flipV="1">
            <a:off x="1219200" y="3657600"/>
            <a:ext cx="1371600" cy="762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04" name="Rectangle 55"/>
          <p:cNvSpPr>
            <a:spLocks noChangeArrowheads="1"/>
          </p:cNvSpPr>
          <p:nvPr/>
        </p:nvSpPr>
        <p:spPr bwMode="auto">
          <a:xfrm>
            <a:off x="121568" y="3181350"/>
            <a:ext cx="1145240" cy="831850"/>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CALIFORNIA</a:t>
            </a:r>
          </a:p>
          <a:p>
            <a:pPr eaLnBrk="0" fontAlgn="base" hangingPunct="0">
              <a:spcBef>
                <a:spcPct val="0"/>
              </a:spcBef>
              <a:spcAft>
                <a:spcPct val="0"/>
              </a:spcAft>
            </a:pPr>
            <a:r>
              <a:rPr lang="en-US" sz="600" dirty="0">
                <a:solidFill>
                  <a:srgbClr val="000000"/>
                </a:solidFill>
                <a:cs typeface="Arial" pitchFamily="34" charset="0"/>
              </a:rPr>
              <a:t>387</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CO (MA)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137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968</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155</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329</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1017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606</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p:txBody>
      </p:sp>
      <p:sp>
        <p:nvSpPr>
          <p:cNvPr id="2105" name="Line 56"/>
          <p:cNvSpPr>
            <a:spLocks noChangeShapeType="1"/>
          </p:cNvSpPr>
          <p:nvPr/>
        </p:nvSpPr>
        <p:spPr bwMode="auto">
          <a:xfrm>
            <a:off x="1066800" y="2362200"/>
            <a:ext cx="2133600" cy="5334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15" name="Rectangle 66"/>
          <p:cNvSpPr>
            <a:spLocks noChangeArrowheads="1"/>
          </p:cNvSpPr>
          <p:nvPr/>
        </p:nvSpPr>
        <p:spPr bwMode="auto">
          <a:xfrm>
            <a:off x="120650" y="4620496"/>
            <a:ext cx="1146175" cy="462307"/>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smtClean="0">
                <a:solidFill>
                  <a:srgbClr val="000000"/>
                </a:solidFill>
                <a:cs typeface="Arial" pitchFamily="34" charset="0"/>
              </a:rPr>
              <a:t>ARIZONA</a:t>
            </a:r>
            <a:endParaRPr lang="en-US" sz="600" b="1" u="sng" dirty="0">
              <a:solidFill>
                <a:srgbClr val="000000"/>
              </a:solidFill>
              <a:cs typeface="Arial" pitchFamily="34" charset="0"/>
            </a:endParaRPr>
          </a:p>
          <a:p>
            <a:pPr eaLnBrk="0" fontAlgn="base" hangingPunct="0">
              <a:spcBef>
                <a:spcPct val="0"/>
              </a:spcBef>
              <a:spcAft>
                <a:spcPct val="0"/>
              </a:spcAft>
            </a:pPr>
            <a:r>
              <a:rPr lang="en-US" sz="600" dirty="0" smtClean="0">
                <a:solidFill>
                  <a:srgbClr val="000000"/>
                </a:solidFill>
                <a:cs typeface="Arial" pitchFamily="34" charset="0"/>
              </a:rPr>
              <a:t>452</a:t>
            </a:r>
            <a:r>
              <a:rPr lang="en-US" sz="600" baseline="30000" dirty="0" smtClean="0">
                <a:solidFill>
                  <a:srgbClr val="000000"/>
                </a:solidFill>
                <a:cs typeface="Arial" pitchFamily="34" charset="0"/>
              </a:rPr>
              <a:t>nd</a:t>
            </a:r>
            <a:r>
              <a:rPr lang="en-US" sz="600" dirty="0" smtClean="0">
                <a:solidFill>
                  <a:srgbClr val="000000"/>
                </a:solidFill>
                <a:cs typeface="Arial" pitchFamily="34" charset="0"/>
              </a:rPr>
              <a:t> QM CO</a:t>
            </a:r>
            <a:endParaRPr lang="en-US" sz="600" dirty="0">
              <a:solidFill>
                <a:srgbClr val="000000"/>
              </a:solidFill>
              <a:cs typeface="Arial" pitchFamily="34" charset="0"/>
            </a:endParaRPr>
          </a:p>
          <a:p>
            <a:pPr eaLnBrk="0" fontAlgn="base" hangingPunct="0">
              <a:spcBef>
                <a:spcPct val="0"/>
              </a:spcBef>
              <a:spcAft>
                <a:spcPct val="0"/>
              </a:spcAft>
            </a:pPr>
            <a:r>
              <a:rPr lang="en-US" sz="600" dirty="0" smtClean="0">
                <a:solidFill>
                  <a:srgbClr val="000000"/>
                </a:solidFill>
                <a:cs typeface="Arial" pitchFamily="34" charset="0"/>
              </a:rPr>
              <a:t>655</a:t>
            </a:r>
            <a:r>
              <a:rPr lang="en-US" sz="600" baseline="30000" dirty="0" smtClean="0">
                <a:solidFill>
                  <a:srgbClr val="000000"/>
                </a:solidFill>
                <a:cs typeface="Arial" pitchFamily="34" charset="0"/>
              </a:rPr>
              <a:t>th</a:t>
            </a:r>
            <a:r>
              <a:rPr lang="en-US" sz="600" dirty="0" smtClean="0">
                <a:solidFill>
                  <a:srgbClr val="000000"/>
                </a:solidFill>
                <a:cs typeface="Arial" pitchFamily="34" charset="0"/>
              </a:rPr>
              <a:t> QM TM PETRL</a:t>
            </a:r>
            <a:endParaRPr lang="en-US" sz="600" dirty="0">
              <a:solidFill>
                <a:srgbClr val="000000"/>
              </a:solidFill>
              <a:cs typeface="Arial" pitchFamily="34" charset="0"/>
            </a:endParaRPr>
          </a:p>
          <a:p>
            <a:pPr eaLnBrk="0" fontAlgn="base" hangingPunct="0">
              <a:spcBef>
                <a:spcPct val="0"/>
              </a:spcBef>
              <a:spcAft>
                <a:spcPct val="0"/>
              </a:spcAft>
            </a:pPr>
            <a:r>
              <a:rPr lang="en-US" sz="600" dirty="0" smtClean="0">
                <a:solidFill>
                  <a:srgbClr val="000000"/>
                </a:solidFill>
                <a:cs typeface="Arial" pitchFamily="34" charset="0"/>
              </a:rPr>
              <a:t>418</a:t>
            </a:r>
            <a:r>
              <a:rPr lang="en-US" sz="600" baseline="30000" dirty="0" smtClean="0">
                <a:solidFill>
                  <a:srgbClr val="000000"/>
                </a:solidFill>
                <a:cs typeface="Arial" pitchFamily="34" charset="0"/>
              </a:rPr>
              <a:t>th</a:t>
            </a:r>
            <a:r>
              <a:rPr lang="en-US" sz="600" dirty="0" smtClean="0">
                <a:solidFill>
                  <a:srgbClr val="000000"/>
                </a:solidFill>
                <a:cs typeface="Arial" pitchFamily="34" charset="0"/>
              </a:rPr>
              <a:t> QM BN HHD</a:t>
            </a:r>
            <a:endParaRPr lang="en-US" sz="600" dirty="0">
              <a:solidFill>
                <a:srgbClr val="000000"/>
              </a:solidFill>
              <a:cs typeface="Arial" pitchFamily="34" charset="0"/>
            </a:endParaRPr>
          </a:p>
        </p:txBody>
      </p:sp>
      <p:sp>
        <p:nvSpPr>
          <p:cNvPr id="2116" name="Line 67"/>
          <p:cNvSpPr>
            <a:spLocks noChangeShapeType="1"/>
          </p:cNvSpPr>
          <p:nvPr/>
        </p:nvSpPr>
        <p:spPr bwMode="auto">
          <a:xfrm flipV="1">
            <a:off x="3282326" y="4419599"/>
            <a:ext cx="899149" cy="511818"/>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18" name="Rectangle 69"/>
          <p:cNvSpPr>
            <a:spLocks noChangeArrowheads="1"/>
          </p:cNvSpPr>
          <p:nvPr/>
        </p:nvSpPr>
        <p:spPr bwMode="auto">
          <a:xfrm>
            <a:off x="3894533" y="5768251"/>
            <a:ext cx="1114425" cy="462307"/>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OKLAHOMA</a:t>
            </a:r>
          </a:p>
          <a:p>
            <a:pPr eaLnBrk="0" fontAlgn="base" hangingPunct="0">
              <a:spcBef>
                <a:spcPct val="0"/>
              </a:spcBef>
              <a:spcAft>
                <a:spcPct val="0"/>
              </a:spcAft>
            </a:pPr>
            <a:r>
              <a:rPr lang="en-US" sz="600" dirty="0">
                <a:solidFill>
                  <a:srgbClr val="000000"/>
                </a:solidFill>
                <a:cs typeface="Arial" pitchFamily="34" charset="0"/>
              </a:rPr>
              <a:t>316</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910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411</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p:txBody>
      </p:sp>
      <p:sp>
        <p:nvSpPr>
          <p:cNvPr id="2119" name="Line 70"/>
          <p:cNvSpPr>
            <a:spLocks noChangeShapeType="1"/>
          </p:cNvSpPr>
          <p:nvPr/>
        </p:nvSpPr>
        <p:spPr bwMode="auto">
          <a:xfrm flipH="1" flipV="1">
            <a:off x="5355770" y="4466084"/>
            <a:ext cx="24917" cy="1237023"/>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20" name="Rectangle 72"/>
          <p:cNvSpPr>
            <a:spLocks noChangeArrowheads="1"/>
          </p:cNvSpPr>
          <p:nvPr/>
        </p:nvSpPr>
        <p:spPr bwMode="auto">
          <a:xfrm>
            <a:off x="2895600" y="1795234"/>
            <a:ext cx="1098499" cy="27781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a:solidFill>
                  <a:srgbClr val="000000"/>
                </a:solidFill>
                <a:cs typeface="Arial" pitchFamily="34" charset="0"/>
              </a:rPr>
              <a:t>WISCONSIN</a:t>
            </a:r>
            <a:endParaRPr lang="en-US" sz="600">
              <a:solidFill>
                <a:srgbClr val="000000"/>
              </a:solidFill>
              <a:cs typeface="Arial" pitchFamily="34" charset="0"/>
            </a:endParaRPr>
          </a:p>
          <a:p>
            <a:pPr eaLnBrk="0" fontAlgn="base" hangingPunct="0">
              <a:spcBef>
                <a:spcPct val="0"/>
              </a:spcBef>
              <a:spcAft>
                <a:spcPct val="0"/>
              </a:spcAft>
            </a:pPr>
            <a:r>
              <a:rPr lang="en-US" sz="600">
                <a:solidFill>
                  <a:srgbClr val="000000"/>
                </a:solidFill>
                <a:cs typeface="Arial" pitchFamily="34" charset="0"/>
              </a:rPr>
              <a:t>753</a:t>
            </a:r>
            <a:r>
              <a:rPr lang="en-US" sz="600" baseline="30000">
                <a:solidFill>
                  <a:srgbClr val="000000"/>
                </a:solidFill>
                <a:cs typeface="Arial" pitchFamily="34" charset="0"/>
              </a:rPr>
              <a:t>rd</a:t>
            </a:r>
            <a:r>
              <a:rPr lang="en-US" sz="600">
                <a:solidFill>
                  <a:srgbClr val="000000"/>
                </a:solidFill>
                <a:cs typeface="Arial" pitchFamily="34" charset="0"/>
              </a:rPr>
              <a:t> QM CO</a:t>
            </a:r>
          </a:p>
        </p:txBody>
      </p:sp>
      <p:sp>
        <p:nvSpPr>
          <p:cNvPr id="2121" name="Line 73"/>
          <p:cNvSpPr>
            <a:spLocks noChangeShapeType="1"/>
          </p:cNvSpPr>
          <p:nvPr/>
        </p:nvSpPr>
        <p:spPr bwMode="auto">
          <a:xfrm flipH="1" flipV="1">
            <a:off x="5486400" y="3886200"/>
            <a:ext cx="431800" cy="1396998"/>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22" name="Rectangle 74"/>
          <p:cNvSpPr>
            <a:spLocks noChangeArrowheads="1"/>
          </p:cNvSpPr>
          <p:nvPr/>
        </p:nvSpPr>
        <p:spPr bwMode="auto">
          <a:xfrm>
            <a:off x="5142996" y="5699621"/>
            <a:ext cx="1222375" cy="369888"/>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a:solidFill>
                  <a:srgbClr val="000000"/>
                </a:solidFill>
                <a:cs typeface="Arial" pitchFamily="34" charset="0"/>
              </a:rPr>
              <a:t>MISSISSIPPI</a:t>
            </a:r>
            <a:endParaRPr lang="en-US" sz="600">
              <a:solidFill>
                <a:srgbClr val="000000"/>
              </a:solidFill>
              <a:cs typeface="Arial" pitchFamily="34" charset="0"/>
            </a:endParaRPr>
          </a:p>
          <a:p>
            <a:pPr eaLnBrk="0" fontAlgn="base" hangingPunct="0">
              <a:spcBef>
                <a:spcPct val="0"/>
              </a:spcBef>
              <a:spcAft>
                <a:spcPct val="0"/>
              </a:spcAft>
            </a:pPr>
            <a:r>
              <a:rPr lang="en-US" sz="600">
                <a:solidFill>
                  <a:srgbClr val="000000"/>
                </a:solidFill>
                <a:cs typeface="Arial" pitchFamily="34" charset="0"/>
              </a:rPr>
              <a:t>173</a:t>
            </a:r>
            <a:r>
              <a:rPr lang="en-US" sz="600" baseline="30000">
                <a:solidFill>
                  <a:srgbClr val="000000"/>
                </a:solidFill>
                <a:cs typeface="Arial" pitchFamily="34" charset="0"/>
              </a:rPr>
              <a:t>rd</a:t>
            </a:r>
            <a:r>
              <a:rPr lang="en-US" sz="600">
                <a:solidFill>
                  <a:srgbClr val="000000"/>
                </a:solidFill>
                <a:cs typeface="Arial" pitchFamily="34" charset="0"/>
              </a:rPr>
              <a:t> QM CO</a:t>
            </a:r>
          </a:p>
          <a:p>
            <a:pPr eaLnBrk="0" fontAlgn="base" hangingPunct="0">
              <a:spcBef>
                <a:spcPct val="0"/>
              </a:spcBef>
              <a:spcAft>
                <a:spcPct val="0"/>
              </a:spcAft>
            </a:pPr>
            <a:r>
              <a:rPr lang="en-US" sz="600">
                <a:solidFill>
                  <a:srgbClr val="000000"/>
                </a:solidFill>
                <a:cs typeface="Arial" pitchFamily="34" charset="0"/>
              </a:rPr>
              <a:t>894</a:t>
            </a:r>
            <a:r>
              <a:rPr lang="en-US" sz="600" baseline="30000">
                <a:solidFill>
                  <a:srgbClr val="000000"/>
                </a:solidFill>
                <a:cs typeface="Arial" pitchFamily="34" charset="0"/>
              </a:rPr>
              <a:t>th</a:t>
            </a:r>
            <a:r>
              <a:rPr lang="en-US" sz="600">
                <a:solidFill>
                  <a:srgbClr val="000000"/>
                </a:solidFill>
                <a:cs typeface="Arial" pitchFamily="34" charset="0"/>
              </a:rPr>
              <a:t> QM CO</a:t>
            </a:r>
          </a:p>
        </p:txBody>
      </p:sp>
      <p:sp>
        <p:nvSpPr>
          <p:cNvPr id="2123" name="Rectangle 76"/>
          <p:cNvSpPr>
            <a:spLocks noChangeArrowheads="1"/>
          </p:cNvSpPr>
          <p:nvPr/>
        </p:nvSpPr>
        <p:spPr bwMode="auto">
          <a:xfrm>
            <a:off x="5431975" y="5257800"/>
            <a:ext cx="1092200" cy="325438"/>
          </a:xfrm>
          <a:prstGeom prst="rect">
            <a:avLst/>
          </a:prstGeom>
          <a:solidFill>
            <a:srgbClr val="92D050"/>
          </a:solidFill>
          <a:ln w="28575">
            <a:solidFill>
              <a:schemeClr val="tx1"/>
            </a:solidFill>
            <a:miter lim="800000"/>
            <a:headEnd/>
            <a:tailEnd/>
          </a:ln>
        </p:spPr>
        <p:txBody>
          <a:bodyPr lIns="46038" tIns="46038" rIns="46038" bIns="46038"/>
          <a:lstStyle/>
          <a:p>
            <a:pPr algn="ctr" eaLnBrk="0" fontAlgn="base" hangingPunct="0">
              <a:spcBef>
                <a:spcPct val="0"/>
              </a:spcBef>
              <a:spcAft>
                <a:spcPct val="0"/>
              </a:spcAft>
            </a:pPr>
            <a:r>
              <a:rPr lang="en-US" sz="600" b="1" u="sng">
                <a:solidFill>
                  <a:srgbClr val="000000"/>
                </a:solidFill>
                <a:cs typeface="Arial" pitchFamily="34" charset="0"/>
              </a:rPr>
              <a:t>TENNESSEE</a:t>
            </a:r>
          </a:p>
          <a:p>
            <a:pPr eaLnBrk="0" fontAlgn="base" hangingPunct="0">
              <a:spcBef>
                <a:spcPct val="0"/>
              </a:spcBef>
              <a:spcAft>
                <a:spcPct val="0"/>
              </a:spcAft>
            </a:pPr>
            <a:r>
              <a:rPr lang="en-US" sz="600">
                <a:solidFill>
                  <a:srgbClr val="000000"/>
                </a:solidFill>
                <a:cs typeface="Arial" pitchFamily="34" charset="0"/>
              </a:rPr>
              <a:t>861</a:t>
            </a:r>
            <a:r>
              <a:rPr lang="en-US" sz="600" baseline="30000">
                <a:solidFill>
                  <a:srgbClr val="000000"/>
                </a:solidFill>
                <a:cs typeface="Arial" pitchFamily="34" charset="0"/>
              </a:rPr>
              <a:t>st</a:t>
            </a:r>
            <a:r>
              <a:rPr lang="en-US" sz="600">
                <a:solidFill>
                  <a:srgbClr val="000000"/>
                </a:solidFill>
                <a:cs typeface="Arial" pitchFamily="34" charset="0"/>
              </a:rPr>
              <a:t> QM CO</a:t>
            </a:r>
            <a:endParaRPr lang="en-US" sz="600" baseline="30000">
              <a:solidFill>
                <a:srgbClr val="000000"/>
              </a:solidFill>
              <a:cs typeface="Arial" pitchFamily="34" charset="0"/>
            </a:endParaRPr>
          </a:p>
        </p:txBody>
      </p:sp>
      <p:sp>
        <p:nvSpPr>
          <p:cNvPr id="2125" name="Rectangle 78"/>
          <p:cNvSpPr>
            <a:spLocks noChangeArrowheads="1"/>
          </p:cNvSpPr>
          <p:nvPr/>
        </p:nvSpPr>
        <p:spPr bwMode="auto">
          <a:xfrm>
            <a:off x="7848600" y="4267200"/>
            <a:ext cx="1171575" cy="64697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VIRGINIA</a:t>
            </a:r>
          </a:p>
          <a:p>
            <a:pPr eaLnBrk="0" fontAlgn="base" hangingPunct="0">
              <a:spcBef>
                <a:spcPct val="0"/>
              </a:spcBef>
              <a:spcAft>
                <a:spcPct val="0"/>
              </a:spcAft>
            </a:pPr>
            <a:r>
              <a:rPr lang="en-US" sz="600" dirty="0">
                <a:solidFill>
                  <a:srgbClr val="000000"/>
                </a:solidFill>
                <a:cs typeface="Arial" pitchFamily="34" charset="0"/>
              </a:rPr>
              <a:t>650</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942</a:t>
            </a:r>
            <a:r>
              <a:rPr lang="en-US" sz="600" baseline="30000" dirty="0">
                <a:solidFill>
                  <a:srgbClr val="000000"/>
                </a:solidFill>
                <a:cs typeface="Arial" pitchFamily="34" charset="0"/>
              </a:rPr>
              <a:t>nd</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275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751</a:t>
            </a:r>
            <a:r>
              <a:rPr lang="en-US" sz="600" baseline="30000" dirty="0">
                <a:solidFill>
                  <a:srgbClr val="000000"/>
                </a:solidFill>
                <a:cs typeface="Arial" pitchFamily="34" charset="0"/>
              </a:rPr>
              <a:t>st</a:t>
            </a:r>
            <a:r>
              <a:rPr lang="en-US" sz="600" dirty="0">
                <a:solidFill>
                  <a:srgbClr val="000000"/>
                </a:solidFill>
                <a:cs typeface="Arial" pitchFamily="34" charset="0"/>
              </a:rPr>
              <a:t> QM CO PETRL</a:t>
            </a:r>
          </a:p>
          <a:p>
            <a:pPr eaLnBrk="0" fontAlgn="base" hangingPunct="0">
              <a:spcBef>
                <a:spcPct val="0"/>
              </a:spcBef>
              <a:spcAft>
                <a:spcPct val="0"/>
              </a:spcAft>
            </a:pPr>
            <a:r>
              <a:rPr lang="en-US" sz="600" dirty="0">
                <a:solidFill>
                  <a:srgbClr val="000000"/>
                </a:solidFill>
                <a:cs typeface="Arial" pitchFamily="34" charset="0"/>
              </a:rPr>
              <a:t>988</a:t>
            </a:r>
            <a:r>
              <a:rPr lang="en-US" sz="600" baseline="30000" dirty="0">
                <a:solidFill>
                  <a:srgbClr val="000000"/>
                </a:solidFill>
                <a:cs typeface="Arial" pitchFamily="34" charset="0"/>
              </a:rPr>
              <a:t>th</a:t>
            </a:r>
            <a:r>
              <a:rPr lang="en-US" sz="600" dirty="0">
                <a:solidFill>
                  <a:srgbClr val="000000"/>
                </a:solidFill>
                <a:cs typeface="Arial" pitchFamily="34" charset="0"/>
              </a:rPr>
              <a:t> QM CO PETRL</a:t>
            </a:r>
          </a:p>
        </p:txBody>
      </p:sp>
      <p:sp>
        <p:nvSpPr>
          <p:cNvPr id="2126" name="Line 79"/>
          <p:cNvSpPr>
            <a:spLocks noChangeShapeType="1"/>
          </p:cNvSpPr>
          <p:nvPr/>
        </p:nvSpPr>
        <p:spPr bwMode="auto">
          <a:xfrm flipH="1" flipV="1">
            <a:off x="6172200" y="3733800"/>
            <a:ext cx="457200" cy="381000"/>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27" name="Rectangle 80"/>
          <p:cNvSpPr>
            <a:spLocks noChangeArrowheads="1"/>
          </p:cNvSpPr>
          <p:nvPr/>
        </p:nvSpPr>
        <p:spPr bwMode="auto">
          <a:xfrm>
            <a:off x="6574976" y="4099570"/>
            <a:ext cx="1034141" cy="46196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NORTH CAROLINA</a:t>
            </a:r>
          </a:p>
          <a:p>
            <a:pPr eaLnBrk="0" fontAlgn="base" hangingPunct="0">
              <a:spcBef>
                <a:spcPct val="0"/>
              </a:spcBef>
              <a:spcAft>
                <a:spcPct val="0"/>
              </a:spcAft>
            </a:pPr>
            <a:r>
              <a:rPr lang="en-US" sz="600" dirty="0">
                <a:solidFill>
                  <a:srgbClr val="000000"/>
                </a:solidFill>
                <a:cs typeface="Arial" pitchFamily="34" charset="0"/>
              </a:rPr>
              <a:t>362</a:t>
            </a:r>
            <a:r>
              <a:rPr lang="en-US" sz="600" baseline="30000" dirty="0">
                <a:solidFill>
                  <a:srgbClr val="000000"/>
                </a:solidFill>
                <a:cs typeface="Arial" pitchFamily="34" charset="0"/>
              </a:rPr>
              <a:t>nd</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824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431</a:t>
            </a:r>
            <a:r>
              <a:rPr lang="en-US" sz="600" baseline="30000" dirty="0">
                <a:solidFill>
                  <a:srgbClr val="000000"/>
                </a:solidFill>
                <a:cs typeface="Arial" pitchFamily="34" charset="0"/>
              </a:rPr>
              <a:t>st</a:t>
            </a:r>
            <a:r>
              <a:rPr lang="en-US" sz="600" dirty="0">
                <a:solidFill>
                  <a:srgbClr val="000000"/>
                </a:solidFill>
                <a:cs typeface="Arial" pitchFamily="34" charset="0"/>
              </a:rPr>
              <a:t> QM DET</a:t>
            </a:r>
          </a:p>
        </p:txBody>
      </p:sp>
      <p:sp>
        <p:nvSpPr>
          <p:cNvPr id="2129" name="Rectangle 83"/>
          <p:cNvSpPr>
            <a:spLocks noChangeArrowheads="1"/>
          </p:cNvSpPr>
          <p:nvPr/>
        </p:nvSpPr>
        <p:spPr bwMode="auto">
          <a:xfrm>
            <a:off x="7848600" y="3886200"/>
            <a:ext cx="1171575" cy="369888"/>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WEST VIRGINIA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653</a:t>
            </a:r>
            <a:r>
              <a:rPr lang="en-US" sz="600" baseline="30000" dirty="0">
                <a:solidFill>
                  <a:srgbClr val="000000"/>
                </a:solidFill>
                <a:cs typeface="Arial" pitchFamily="34" charset="0"/>
              </a:rPr>
              <a:t>rd</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328</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sp>
        <p:nvSpPr>
          <p:cNvPr id="2130" name="Rectangle 84"/>
          <p:cNvSpPr>
            <a:spLocks noChangeArrowheads="1"/>
          </p:cNvSpPr>
          <p:nvPr/>
        </p:nvSpPr>
        <p:spPr bwMode="auto">
          <a:xfrm>
            <a:off x="7968760" y="2042744"/>
            <a:ext cx="1086977" cy="462307"/>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NEW JERSEY</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445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716</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308</a:t>
            </a:r>
            <a:r>
              <a:rPr lang="en-US" sz="600" baseline="30000" dirty="0">
                <a:solidFill>
                  <a:srgbClr val="000000"/>
                </a:solidFill>
                <a:cs typeface="Arial" pitchFamily="34" charset="0"/>
              </a:rPr>
              <a:t>th</a:t>
            </a:r>
            <a:r>
              <a:rPr lang="en-US" sz="600" dirty="0">
                <a:solidFill>
                  <a:srgbClr val="000000"/>
                </a:solidFill>
                <a:cs typeface="Arial" pitchFamily="34" charset="0"/>
              </a:rPr>
              <a:t> QM CO PETRL</a:t>
            </a:r>
          </a:p>
        </p:txBody>
      </p:sp>
      <p:sp>
        <p:nvSpPr>
          <p:cNvPr id="2132" name="Rectangle 87"/>
          <p:cNvSpPr>
            <a:spLocks noChangeArrowheads="1"/>
          </p:cNvSpPr>
          <p:nvPr/>
        </p:nvSpPr>
        <p:spPr bwMode="auto">
          <a:xfrm>
            <a:off x="152400" y="2133600"/>
            <a:ext cx="1157287" cy="277812"/>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IDAHO</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1016</a:t>
            </a:r>
            <a:r>
              <a:rPr lang="en-US" sz="600" baseline="30000" dirty="0">
                <a:solidFill>
                  <a:srgbClr val="000000"/>
                </a:solidFill>
                <a:cs typeface="Arial" pitchFamily="34" charset="0"/>
              </a:rPr>
              <a:t>th</a:t>
            </a:r>
            <a:r>
              <a:rPr lang="en-US" sz="600" dirty="0">
                <a:solidFill>
                  <a:srgbClr val="000000"/>
                </a:solidFill>
                <a:cs typeface="Arial" pitchFamily="34" charset="0"/>
              </a:rPr>
              <a:t> QM CO</a:t>
            </a:r>
            <a:endParaRPr lang="en-US" sz="600" b="1" u="sng" dirty="0">
              <a:solidFill>
                <a:srgbClr val="000000"/>
              </a:solidFill>
              <a:cs typeface="Arial" pitchFamily="34" charset="0"/>
            </a:endParaRPr>
          </a:p>
        </p:txBody>
      </p:sp>
      <p:sp>
        <p:nvSpPr>
          <p:cNvPr id="2133" name="Rectangle 88"/>
          <p:cNvSpPr>
            <a:spLocks noChangeArrowheads="1"/>
          </p:cNvSpPr>
          <p:nvPr/>
        </p:nvSpPr>
        <p:spPr bwMode="auto">
          <a:xfrm>
            <a:off x="4118458" y="905193"/>
            <a:ext cx="1125056" cy="923972"/>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INDIANA</a:t>
            </a:r>
          </a:p>
          <a:p>
            <a:pPr eaLnBrk="0" fontAlgn="base" hangingPunct="0">
              <a:spcBef>
                <a:spcPct val="0"/>
              </a:spcBef>
              <a:spcAft>
                <a:spcPct val="0"/>
              </a:spcAft>
            </a:pPr>
            <a:r>
              <a:rPr lang="en-US" sz="600" dirty="0">
                <a:solidFill>
                  <a:srgbClr val="000000"/>
                </a:solidFill>
                <a:cs typeface="Arial" pitchFamily="34" charset="0"/>
              </a:rPr>
              <a:t>417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690</a:t>
            </a:r>
            <a:r>
              <a:rPr lang="en-US" sz="600" baseline="30000" dirty="0">
                <a:solidFill>
                  <a:srgbClr val="000000"/>
                </a:solidFill>
                <a:cs typeface="Arial" pitchFamily="34" charset="0"/>
              </a:rPr>
              <a:t>th</a:t>
            </a:r>
            <a:r>
              <a:rPr lang="en-US" sz="600" dirty="0">
                <a:solidFill>
                  <a:srgbClr val="000000"/>
                </a:solidFill>
                <a:cs typeface="Arial" pitchFamily="34" charset="0"/>
              </a:rPr>
              <a:t> QM DET PETRL</a:t>
            </a:r>
          </a:p>
          <a:p>
            <a:pPr eaLnBrk="0" fontAlgn="base" hangingPunct="0">
              <a:spcBef>
                <a:spcPct val="0"/>
              </a:spcBef>
              <a:spcAft>
                <a:spcPct val="0"/>
              </a:spcAft>
            </a:pPr>
            <a:r>
              <a:rPr lang="en-US" sz="600" dirty="0">
                <a:solidFill>
                  <a:srgbClr val="000000"/>
                </a:solidFill>
                <a:cs typeface="Arial" pitchFamily="34" charset="0"/>
              </a:rPr>
              <a:t>380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308</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407</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624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380</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855</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CO</a:t>
            </a:r>
            <a:endParaRPr lang="en-US" sz="600" dirty="0">
              <a:solidFill>
                <a:srgbClr val="000000"/>
              </a:solidFill>
              <a:cs typeface="Arial" pitchFamily="34" charset="0"/>
            </a:endParaRPr>
          </a:p>
        </p:txBody>
      </p:sp>
      <p:sp>
        <p:nvSpPr>
          <p:cNvPr id="2134" name="Rectangle 89"/>
          <p:cNvSpPr>
            <a:spLocks noChangeArrowheads="1"/>
          </p:cNvSpPr>
          <p:nvPr/>
        </p:nvSpPr>
        <p:spPr bwMode="auto">
          <a:xfrm>
            <a:off x="5299282" y="928467"/>
            <a:ext cx="1253917" cy="554640"/>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MICHIGAN</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431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13</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301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952</a:t>
            </a:r>
            <a:r>
              <a:rPr lang="en-US" sz="600" baseline="30000" dirty="0">
                <a:solidFill>
                  <a:srgbClr val="000000"/>
                </a:solidFill>
                <a:cs typeface="Arial" pitchFamily="34" charset="0"/>
              </a:rPr>
              <a:t>nd</a:t>
            </a:r>
            <a:r>
              <a:rPr lang="en-US" sz="600" dirty="0">
                <a:solidFill>
                  <a:srgbClr val="000000"/>
                </a:solidFill>
                <a:cs typeface="Arial" pitchFamily="34" charset="0"/>
              </a:rPr>
              <a:t> QM CO </a:t>
            </a:r>
            <a:endParaRPr lang="en-US" sz="600" baseline="30000" dirty="0">
              <a:solidFill>
                <a:srgbClr val="000000"/>
              </a:solidFill>
              <a:cs typeface="Arial" pitchFamily="34" charset="0"/>
            </a:endParaRPr>
          </a:p>
        </p:txBody>
      </p:sp>
      <p:sp>
        <p:nvSpPr>
          <p:cNvPr id="2135" name="Rectangle 90"/>
          <p:cNvSpPr>
            <a:spLocks noChangeArrowheads="1"/>
          </p:cNvSpPr>
          <p:nvPr/>
        </p:nvSpPr>
        <p:spPr bwMode="auto">
          <a:xfrm>
            <a:off x="4118459" y="1812427"/>
            <a:ext cx="1126540" cy="462307"/>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ILLINOIS</a:t>
            </a:r>
          </a:p>
          <a:p>
            <a:pPr eaLnBrk="0" fontAlgn="base" hangingPunct="0">
              <a:spcBef>
                <a:spcPct val="0"/>
              </a:spcBef>
              <a:spcAft>
                <a:spcPct val="0"/>
              </a:spcAft>
            </a:pPr>
            <a:r>
              <a:rPr lang="en-US" sz="600" dirty="0">
                <a:solidFill>
                  <a:srgbClr val="000000"/>
                </a:solidFill>
                <a:cs typeface="Arial" pitchFamily="34" charset="0"/>
              </a:rPr>
              <a:t>1008</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831</a:t>
            </a:r>
            <a:r>
              <a:rPr lang="en-US" sz="600" baseline="30000" dirty="0">
                <a:solidFill>
                  <a:srgbClr val="000000"/>
                </a:solidFill>
                <a:cs typeface="Arial" pitchFamily="34" charset="0"/>
              </a:rPr>
              <a:t>st</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334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2138" name="Rectangle 94"/>
          <p:cNvSpPr>
            <a:spLocks noChangeArrowheads="1"/>
          </p:cNvSpPr>
          <p:nvPr/>
        </p:nvSpPr>
        <p:spPr bwMode="auto">
          <a:xfrm>
            <a:off x="2895600" y="1511072"/>
            <a:ext cx="1101725" cy="277812"/>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MINNOSOTA</a:t>
            </a:r>
          </a:p>
          <a:p>
            <a:pPr eaLnBrk="0" fontAlgn="base" hangingPunct="0">
              <a:spcBef>
                <a:spcPct val="0"/>
              </a:spcBef>
              <a:spcAft>
                <a:spcPct val="0"/>
              </a:spcAft>
            </a:pPr>
            <a:r>
              <a:rPr lang="en-US" sz="600" dirty="0">
                <a:solidFill>
                  <a:srgbClr val="000000"/>
                </a:solidFill>
                <a:cs typeface="Arial" pitchFamily="34" charset="0"/>
              </a:rPr>
              <a:t>825</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sp>
        <p:nvSpPr>
          <p:cNvPr id="2139" name="Rectangle 95"/>
          <p:cNvSpPr>
            <a:spLocks noChangeArrowheads="1"/>
          </p:cNvSpPr>
          <p:nvPr/>
        </p:nvSpPr>
        <p:spPr bwMode="auto">
          <a:xfrm>
            <a:off x="2613704" y="4778565"/>
            <a:ext cx="1222375" cy="1931428"/>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TEXAS</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1002</a:t>
            </a:r>
            <a:r>
              <a:rPr lang="en-US" sz="600" baseline="30000" dirty="0">
                <a:solidFill>
                  <a:srgbClr val="000000"/>
                </a:solidFill>
                <a:cs typeface="Arial" pitchFamily="34" charset="0"/>
              </a:rPr>
              <a:t>nd</a:t>
            </a:r>
            <a:r>
              <a:rPr lang="en-US" sz="600" dirty="0">
                <a:solidFill>
                  <a:srgbClr val="000000"/>
                </a:solidFill>
                <a:cs typeface="Arial" pitchFamily="34" charset="0"/>
              </a:rPr>
              <a:t> QM CO </a:t>
            </a:r>
          </a:p>
          <a:p>
            <a:pPr eaLnBrk="0" fontAlgn="base" hangingPunct="0">
              <a:spcBef>
                <a:spcPct val="0"/>
              </a:spcBef>
              <a:spcAft>
                <a:spcPct val="0"/>
              </a:spcAft>
            </a:pPr>
            <a:r>
              <a:rPr lang="en-US" sz="600" dirty="0">
                <a:solidFill>
                  <a:srgbClr val="000000"/>
                </a:solidFill>
                <a:cs typeface="Arial" pitchFamily="34" charset="0"/>
              </a:rPr>
              <a:t>263</a:t>
            </a:r>
            <a:r>
              <a:rPr lang="en-US" sz="600" baseline="30000" dirty="0">
                <a:solidFill>
                  <a:srgbClr val="000000"/>
                </a:solidFill>
                <a:cs typeface="Arial" pitchFamily="34" charset="0"/>
              </a:rPr>
              <a:t>rd</a:t>
            </a:r>
            <a:r>
              <a:rPr lang="en-US" sz="600" dirty="0">
                <a:solidFill>
                  <a:srgbClr val="000000"/>
                </a:solidFill>
                <a:cs typeface="Arial" pitchFamily="34" charset="0"/>
              </a:rPr>
              <a:t> QM CO </a:t>
            </a:r>
          </a:p>
          <a:p>
            <a:pPr eaLnBrk="0" fontAlgn="base" hangingPunct="0">
              <a:spcBef>
                <a:spcPct val="0"/>
              </a:spcBef>
              <a:spcAft>
                <a:spcPct val="0"/>
              </a:spcAft>
            </a:pPr>
            <a:r>
              <a:rPr lang="en-US" sz="600" dirty="0">
                <a:solidFill>
                  <a:srgbClr val="000000"/>
                </a:solidFill>
                <a:cs typeface="Arial" pitchFamily="34" charset="0"/>
              </a:rPr>
              <a:t>645</a:t>
            </a:r>
            <a:r>
              <a:rPr lang="en-US" sz="600" baseline="30000" dirty="0">
                <a:solidFill>
                  <a:srgbClr val="000000"/>
                </a:solidFill>
                <a:cs typeface="Arial" pitchFamily="34" charset="0"/>
              </a:rPr>
              <a:t>th</a:t>
            </a:r>
            <a:r>
              <a:rPr lang="en-US" sz="600" dirty="0">
                <a:solidFill>
                  <a:srgbClr val="000000"/>
                </a:solidFill>
                <a:cs typeface="Arial" pitchFamily="34" charset="0"/>
              </a:rPr>
              <a:t> QM DET </a:t>
            </a:r>
          </a:p>
          <a:p>
            <a:pPr eaLnBrk="0" fontAlgn="base" hangingPunct="0">
              <a:spcBef>
                <a:spcPct val="0"/>
              </a:spcBef>
              <a:spcAft>
                <a:spcPct val="0"/>
              </a:spcAft>
            </a:pPr>
            <a:r>
              <a:rPr lang="en-US" sz="600" dirty="0">
                <a:solidFill>
                  <a:srgbClr val="000000"/>
                </a:solidFill>
                <a:cs typeface="Arial" pitchFamily="34" charset="0"/>
              </a:rPr>
              <a:t>141</a:t>
            </a:r>
            <a:r>
              <a:rPr lang="en-US" sz="600" baseline="30000" dirty="0">
                <a:solidFill>
                  <a:srgbClr val="000000"/>
                </a:solidFill>
                <a:cs typeface="Arial" pitchFamily="34" charset="0"/>
              </a:rPr>
              <a:t>st</a:t>
            </a:r>
            <a:r>
              <a:rPr lang="en-US" sz="600" dirty="0">
                <a:solidFill>
                  <a:srgbClr val="000000"/>
                </a:solidFill>
                <a:cs typeface="Arial" pitchFamily="34" charset="0"/>
              </a:rPr>
              <a:t> QM CO </a:t>
            </a:r>
          </a:p>
          <a:p>
            <a:pPr eaLnBrk="0" fontAlgn="base" hangingPunct="0">
              <a:spcBef>
                <a:spcPct val="0"/>
              </a:spcBef>
              <a:spcAft>
                <a:spcPct val="0"/>
              </a:spcAft>
            </a:pPr>
            <a:r>
              <a:rPr lang="en-US" sz="600" dirty="0">
                <a:solidFill>
                  <a:srgbClr val="000000"/>
                </a:solidFill>
                <a:cs typeface="Arial" pitchFamily="34" charset="0"/>
              </a:rPr>
              <a:t>363</a:t>
            </a:r>
            <a:r>
              <a:rPr lang="en-US" sz="600" baseline="30000" dirty="0">
                <a:solidFill>
                  <a:srgbClr val="000000"/>
                </a:solidFill>
                <a:cs typeface="Arial" pitchFamily="34" charset="0"/>
              </a:rPr>
              <a:t>rd</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383</a:t>
            </a:r>
            <a:r>
              <a:rPr lang="en-US" sz="600" baseline="30000" dirty="0">
                <a:solidFill>
                  <a:srgbClr val="000000"/>
                </a:solidFill>
                <a:cs typeface="Arial" pitchFamily="34" charset="0"/>
              </a:rPr>
              <a:t>rd</a:t>
            </a:r>
            <a:r>
              <a:rPr lang="en-US" sz="600" dirty="0">
                <a:solidFill>
                  <a:srgbClr val="000000"/>
                </a:solidFill>
                <a:cs typeface="Arial" pitchFamily="34" charset="0"/>
              </a:rPr>
              <a:t> QM </a:t>
            </a:r>
            <a:r>
              <a:rPr lang="en-US" sz="600" dirty="0" smtClean="0">
                <a:solidFill>
                  <a:srgbClr val="000000"/>
                </a:solidFill>
                <a:cs typeface="Arial" pitchFamily="34" charset="0"/>
              </a:rPr>
              <a:t>BN HHC</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900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15</a:t>
            </a:r>
            <a:r>
              <a:rPr lang="en-US" sz="600" baseline="30000" dirty="0">
                <a:solidFill>
                  <a:srgbClr val="000000"/>
                </a:solidFill>
                <a:cs typeface="Arial" pitchFamily="34" charset="0"/>
              </a:rPr>
              <a:t>th</a:t>
            </a:r>
            <a:r>
              <a:rPr lang="en-US" sz="600" dirty="0">
                <a:solidFill>
                  <a:srgbClr val="000000"/>
                </a:solidFill>
                <a:cs typeface="Arial" pitchFamily="34" charset="0"/>
              </a:rPr>
              <a:t> QM DET PETRL</a:t>
            </a:r>
          </a:p>
          <a:p>
            <a:pPr eaLnBrk="0" fontAlgn="base" hangingPunct="0">
              <a:spcBef>
                <a:spcPct val="0"/>
              </a:spcBef>
              <a:spcAft>
                <a:spcPct val="0"/>
              </a:spcAft>
            </a:pPr>
            <a:r>
              <a:rPr lang="en-US" sz="600" dirty="0">
                <a:solidFill>
                  <a:srgbClr val="000000"/>
                </a:solidFill>
                <a:cs typeface="Arial" pitchFamily="34" charset="0"/>
              </a:rPr>
              <a:t>974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961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340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288</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971</a:t>
            </a:r>
            <a:r>
              <a:rPr lang="en-US" sz="600" baseline="30000" dirty="0">
                <a:solidFill>
                  <a:srgbClr val="000000"/>
                </a:solidFill>
                <a:cs typeface="Arial" pitchFamily="34" charset="0"/>
              </a:rPr>
              <a:t>st</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310</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957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331</a:t>
            </a:r>
            <a:r>
              <a:rPr lang="en-US" sz="600" baseline="30000" dirty="0">
                <a:solidFill>
                  <a:srgbClr val="000000"/>
                </a:solidFill>
                <a:cs typeface="Arial" pitchFamily="34" charset="0"/>
              </a:rPr>
              <a:t>st</a:t>
            </a:r>
            <a:r>
              <a:rPr lang="en-US" sz="600" dirty="0">
                <a:solidFill>
                  <a:srgbClr val="000000"/>
                </a:solidFill>
                <a:cs typeface="Arial" pitchFamily="34" charset="0"/>
              </a:rPr>
              <a:t> QM TM PETRL</a:t>
            </a:r>
          </a:p>
          <a:p>
            <a:pPr eaLnBrk="0" fontAlgn="base" hangingPunct="0">
              <a:spcBef>
                <a:spcPct val="0"/>
              </a:spcBef>
              <a:spcAft>
                <a:spcPct val="0"/>
              </a:spcAft>
            </a:pPr>
            <a:r>
              <a:rPr lang="en-US" sz="600" dirty="0">
                <a:solidFill>
                  <a:srgbClr val="000000"/>
                </a:solidFill>
                <a:cs typeface="Arial" pitchFamily="34" charset="0"/>
              </a:rPr>
              <a:t>242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883</a:t>
            </a:r>
            <a:r>
              <a:rPr lang="en-US" sz="600" baseline="30000" dirty="0">
                <a:solidFill>
                  <a:srgbClr val="000000"/>
                </a:solidFill>
                <a:cs typeface="Arial" pitchFamily="34" charset="0"/>
              </a:rPr>
              <a:t>rd</a:t>
            </a:r>
            <a:r>
              <a:rPr lang="en-US" sz="600" dirty="0">
                <a:solidFill>
                  <a:srgbClr val="000000"/>
                </a:solidFill>
                <a:cs typeface="Arial" pitchFamily="34" charset="0"/>
              </a:rPr>
              <a:t> QM CO PETRL</a:t>
            </a:r>
          </a:p>
          <a:p>
            <a:pPr eaLnBrk="0" fontAlgn="base" hangingPunct="0">
              <a:spcBef>
                <a:spcPct val="0"/>
              </a:spcBef>
              <a:spcAft>
                <a:spcPct val="0"/>
              </a:spcAft>
            </a:pPr>
            <a:r>
              <a:rPr lang="en-US" sz="600" dirty="0">
                <a:solidFill>
                  <a:srgbClr val="000000"/>
                </a:solidFill>
                <a:cs typeface="Arial" pitchFamily="34" charset="0"/>
              </a:rPr>
              <a:t>320</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p:txBody>
      </p:sp>
      <p:sp>
        <p:nvSpPr>
          <p:cNvPr id="2141" name="Rectangle 97"/>
          <p:cNvSpPr>
            <a:spLocks noChangeArrowheads="1"/>
          </p:cNvSpPr>
          <p:nvPr/>
        </p:nvSpPr>
        <p:spPr bwMode="auto">
          <a:xfrm>
            <a:off x="7444861" y="4967754"/>
            <a:ext cx="1217370" cy="369888"/>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GEORGIA</a:t>
            </a:r>
          </a:p>
          <a:p>
            <a:pPr eaLnBrk="0" fontAlgn="base" hangingPunct="0">
              <a:spcBef>
                <a:spcPct val="0"/>
              </a:spcBef>
              <a:spcAft>
                <a:spcPct val="0"/>
              </a:spcAft>
            </a:pPr>
            <a:r>
              <a:rPr lang="en-US" sz="600" dirty="0">
                <a:solidFill>
                  <a:srgbClr val="000000"/>
                </a:solidFill>
                <a:cs typeface="Arial" pitchFamily="34" charset="0"/>
              </a:rPr>
              <a:t>377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421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p:txBody>
      </p:sp>
      <p:sp>
        <p:nvSpPr>
          <p:cNvPr id="2142" name="Rectangle 98"/>
          <p:cNvSpPr>
            <a:spLocks noChangeArrowheads="1"/>
          </p:cNvSpPr>
          <p:nvPr/>
        </p:nvSpPr>
        <p:spPr bwMode="auto">
          <a:xfrm>
            <a:off x="7968343" y="2514600"/>
            <a:ext cx="1087394" cy="129381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PENNSYLVANIA</a:t>
            </a:r>
          </a:p>
          <a:p>
            <a:pPr eaLnBrk="0" fontAlgn="base" hangingPunct="0">
              <a:spcBef>
                <a:spcPct val="0"/>
              </a:spcBef>
              <a:spcAft>
                <a:spcPct val="0"/>
              </a:spcAft>
            </a:pPr>
            <a:r>
              <a:rPr lang="en-US" sz="600" dirty="0">
                <a:solidFill>
                  <a:srgbClr val="000000"/>
                </a:solidFill>
                <a:cs typeface="Arial" pitchFamily="34" charset="0"/>
              </a:rPr>
              <a:t>327</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442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347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254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475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401</a:t>
            </a:r>
            <a:r>
              <a:rPr lang="en-US" sz="600" baseline="30000" dirty="0">
                <a:solidFill>
                  <a:srgbClr val="000000"/>
                </a:solidFill>
                <a:cs typeface="Arial" pitchFamily="34" charset="0"/>
              </a:rPr>
              <a:t>st</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635</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326</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402</a:t>
            </a:r>
            <a:r>
              <a:rPr lang="en-US" sz="600" baseline="30000" dirty="0">
                <a:solidFill>
                  <a:srgbClr val="000000"/>
                </a:solidFill>
                <a:cs typeface="Arial" pitchFamily="34" charset="0"/>
              </a:rPr>
              <a:t>nd</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475</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GROUP HHC</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233</a:t>
            </a:r>
            <a:r>
              <a:rPr lang="en-US" sz="600" baseline="30000" dirty="0">
                <a:solidFill>
                  <a:srgbClr val="000000"/>
                </a:solidFill>
                <a:cs typeface="Arial" pitchFamily="34" charset="0"/>
              </a:rPr>
              <a:t>rd</a:t>
            </a:r>
            <a:r>
              <a:rPr lang="en-US" sz="600" dirty="0">
                <a:solidFill>
                  <a:srgbClr val="000000"/>
                </a:solidFill>
                <a:cs typeface="Arial" pitchFamily="34" charset="0"/>
              </a:rPr>
              <a:t> QM CO</a:t>
            </a:r>
          </a:p>
        </p:txBody>
      </p:sp>
      <p:sp>
        <p:nvSpPr>
          <p:cNvPr id="2143" name="Line 99"/>
          <p:cNvSpPr>
            <a:spLocks noChangeShapeType="1"/>
          </p:cNvSpPr>
          <p:nvPr/>
        </p:nvSpPr>
        <p:spPr bwMode="auto">
          <a:xfrm>
            <a:off x="2438400" y="2133600"/>
            <a:ext cx="2057400" cy="12192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44" name="Rectangle 100"/>
          <p:cNvSpPr>
            <a:spLocks noChangeArrowheads="1"/>
          </p:cNvSpPr>
          <p:nvPr/>
        </p:nvSpPr>
        <p:spPr bwMode="auto">
          <a:xfrm>
            <a:off x="1474788" y="1822811"/>
            <a:ext cx="1092200" cy="461962"/>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NEBRASKA</a:t>
            </a:r>
          </a:p>
          <a:p>
            <a:pPr eaLnBrk="0" fontAlgn="base" hangingPunct="0">
              <a:spcBef>
                <a:spcPct val="0"/>
              </a:spcBef>
              <a:spcAft>
                <a:spcPct val="0"/>
              </a:spcAft>
            </a:pPr>
            <a:r>
              <a:rPr lang="en-US" sz="600" dirty="0">
                <a:solidFill>
                  <a:srgbClr val="000000"/>
                </a:solidFill>
                <a:cs typeface="Arial" pitchFamily="34" charset="0"/>
              </a:rPr>
              <a:t>1013</a:t>
            </a:r>
            <a:r>
              <a:rPr lang="en-US" sz="600" baseline="30000" dirty="0">
                <a:solidFill>
                  <a:srgbClr val="000000"/>
                </a:solidFill>
                <a:cs typeface="Arial" pitchFamily="34" charset="0"/>
              </a:rPr>
              <a:t>th</a:t>
            </a:r>
            <a:r>
              <a:rPr lang="en-US" sz="600" dirty="0">
                <a:solidFill>
                  <a:srgbClr val="000000"/>
                </a:solidFill>
                <a:cs typeface="Arial" pitchFamily="34" charset="0"/>
              </a:rPr>
              <a:t>  QM CO </a:t>
            </a:r>
          </a:p>
          <a:p>
            <a:pPr eaLnBrk="0" fontAlgn="base" hangingPunct="0">
              <a:spcBef>
                <a:spcPct val="0"/>
              </a:spcBef>
              <a:spcAft>
                <a:spcPct val="0"/>
              </a:spcAft>
            </a:pPr>
            <a:r>
              <a:rPr lang="en-US" sz="600" dirty="0">
                <a:solidFill>
                  <a:srgbClr val="000000"/>
                </a:solidFill>
                <a:cs typeface="Arial" pitchFamily="34" charset="0"/>
              </a:rPr>
              <a:t>728</a:t>
            </a:r>
            <a:r>
              <a:rPr lang="en-US" sz="600" baseline="30000" dirty="0">
                <a:solidFill>
                  <a:srgbClr val="000000"/>
                </a:solidFill>
                <a:cs typeface="Arial" pitchFamily="34" charset="0"/>
              </a:rPr>
              <a:t>th</a:t>
            </a:r>
            <a:r>
              <a:rPr lang="en-US" sz="600" dirty="0">
                <a:solidFill>
                  <a:srgbClr val="000000"/>
                </a:solidFill>
                <a:cs typeface="Arial" pitchFamily="34" charset="0"/>
              </a:rPr>
              <a:t>  QM CO </a:t>
            </a:r>
          </a:p>
          <a:p>
            <a:pPr eaLnBrk="0" fontAlgn="base" hangingPunct="0">
              <a:spcBef>
                <a:spcPct val="0"/>
              </a:spcBef>
              <a:spcAft>
                <a:spcPct val="0"/>
              </a:spcAft>
            </a:pPr>
            <a:r>
              <a:rPr lang="en-US" sz="600" dirty="0">
                <a:solidFill>
                  <a:srgbClr val="000000"/>
                </a:solidFill>
                <a:cs typeface="Arial" pitchFamily="34" charset="0"/>
              </a:rPr>
              <a:t>388</a:t>
            </a:r>
            <a:r>
              <a:rPr lang="en-US" sz="600" baseline="30000" dirty="0">
                <a:solidFill>
                  <a:srgbClr val="000000"/>
                </a:solidFill>
                <a:cs typeface="Arial" pitchFamily="34" charset="0"/>
              </a:rPr>
              <a:t>th</a:t>
            </a:r>
            <a:r>
              <a:rPr lang="en-US" sz="600" dirty="0">
                <a:solidFill>
                  <a:srgbClr val="000000"/>
                </a:solidFill>
                <a:cs typeface="Arial" pitchFamily="34" charset="0"/>
              </a:rPr>
              <a:t> QM TM PETRL  </a:t>
            </a:r>
          </a:p>
        </p:txBody>
      </p:sp>
      <p:graphicFrame>
        <p:nvGraphicFramePr>
          <p:cNvPr id="2050" name="Rectangle 2"/>
          <p:cNvGraphicFramePr>
            <a:graphicFrameLocks/>
          </p:cNvGraphicFramePr>
          <p:nvPr/>
        </p:nvGraphicFramePr>
        <p:xfrm>
          <a:off x="628650" y="844550"/>
          <a:ext cx="6096000" cy="4064000"/>
        </p:xfrm>
        <a:graphic>
          <a:graphicData uri="http://schemas.openxmlformats.org/presentationml/2006/ole">
            <mc:AlternateContent xmlns:mc="http://schemas.openxmlformats.org/markup-compatibility/2006">
              <mc:Choice xmlns:v="urn:schemas-microsoft-com:vml" Requires="v">
                <p:oleObj spid="_x0000_s1027" name="Clip" r:id="rId3" imgW="0" imgH="0" progId="">
                  <p:embed/>
                </p:oleObj>
              </mc:Choice>
              <mc:Fallback>
                <p:oleObj name="Clip" r:id="rId3" imgW="0" imgH="0" progId="">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28650" y="84455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46" name="Line 103"/>
          <p:cNvSpPr>
            <a:spLocks noChangeShapeType="1"/>
          </p:cNvSpPr>
          <p:nvPr/>
        </p:nvSpPr>
        <p:spPr bwMode="auto">
          <a:xfrm flipH="1">
            <a:off x="6178550" y="1295400"/>
            <a:ext cx="755650" cy="1689100"/>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47" name="Rectangle 104"/>
          <p:cNvSpPr>
            <a:spLocks noChangeArrowheads="1"/>
          </p:cNvSpPr>
          <p:nvPr/>
        </p:nvSpPr>
        <p:spPr bwMode="auto">
          <a:xfrm>
            <a:off x="5298832" y="1490932"/>
            <a:ext cx="1254368" cy="739306"/>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OHIO</a:t>
            </a:r>
          </a:p>
          <a:p>
            <a:pPr eaLnBrk="0" fontAlgn="base" hangingPunct="0">
              <a:spcBef>
                <a:spcPct val="0"/>
              </a:spcBef>
              <a:spcAft>
                <a:spcPct val="0"/>
              </a:spcAft>
            </a:pPr>
            <a:r>
              <a:rPr lang="en-US" sz="600" dirty="0">
                <a:solidFill>
                  <a:srgbClr val="000000"/>
                </a:solidFill>
                <a:cs typeface="Arial" pitchFamily="34" charset="0"/>
              </a:rPr>
              <a:t>192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1001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633</a:t>
            </a:r>
            <a:r>
              <a:rPr lang="en-US" sz="600" baseline="30000" dirty="0">
                <a:solidFill>
                  <a:srgbClr val="000000"/>
                </a:solidFill>
                <a:cs typeface="Arial" pitchFamily="34" charset="0"/>
              </a:rPr>
              <a:t>rd</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654</a:t>
            </a:r>
            <a:r>
              <a:rPr lang="en-US" sz="600" baseline="30000" dirty="0">
                <a:solidFill>
                  <a:srgbClr val="000000"/>
                </a:solidFill>
                <a:cs typeface="Arial" pitchFamily="34" charset="0"/>
              </a:rPr>
              <a:t>th</a:t>
            </a:r>
            <a:r>
              <a:rPr lang="en-US" sz="600" dirty="0">
                <a:solidFill>
                  <a:srgbClr val="000000"/>
                </a:solidFill>
                <a:cs typeface="Arial" pitchFamily="34" charset="0"/>
              </a:rPr>
              <a:t> QM DET PETRL</a:t>
            </a:r>
          </a:p>
          <a:p>
            <a:pPr eaLnBrk="0" fontAlgn="base" hangingPunct="0">
              <a:spcBef>
                <a:spcPct val="0"/>
              </a:spcBef>
              <a:spcAft>
                <a:spcPct val="0"/>
              </a:spcAft>
            </a:pPr>
            <a:r>
              <a:rPr lang="en-US" sz="600" dirty="0">
                <a:solidFill>
                  <a:srgbClr val="000000"/>
                </a:solidFill>
                <a:cs typeface="Arial" pitchFamily="34" charset="0"/>
              </a:rPr>
              <a:t>810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319</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baseline="30000" dirty="0">
              <a:solidFill>
                <a:srgbClr val="000000"/>
              </a:solidFill>
              <a:cs typeface="Arial" pitchFamily="34" charset="0"/>
            </a:endParaRPr>
          </a:p>
        </p:txBody>
      </p:sp>
      <p:sp>
        <p:nvSpPr>
          <p:cNvPr id="2149" name="Rectangle 106"/>
          <p:cNvSpPr>
            <a:spLocks noChangeArrowheads="1"/>
          </p:cNvSpPr>
          <p:nvPr/>
        </p:nvSpPr>
        <p:spPr bwMode="auto">
          <a:xfrm>
            <a:off x="6792913" y="2320925"/>
            <a:ext cx="1090612"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MASSACHUSETTS</a:t>
            </a:r>
          </a:p>
          <a:p>
            <a:pPr eaLnBrk="0" fontAlgn="base" hangingPunct="0">
              <a:spcBef>
                <a:spcPct val="0"/>
              </a:spcBef>
              <a:spcAft>
                <a:spcPct val="0"/>
              </a:spcAft>
            </a:pPr>
            <a:r>
              <a:rPr lang="en-US" sz="600" dirty="0">
                <a:solidFill>
                  <a:srgbClr val="000000"/>
                </a:solidFill>
                <a:cs typeface="Arial" pitchFamily="34" charset="0"/>
              </a:rPr>
              <a:t>801</a:t>
            </a:r>
            <a:r>
              <a:rPr lang="en-US" sz="600" baseline="30000" dirty="0">
                <a:solidFill>
                  <a:srgbClr val="000000"/>
                </a:solidFill>
                <a:cs typeface="Arial" pitchFamily="34" charset="0"/>
              </a:rPr>
              <a:t>st</a:t>
            </a:r>
            <a:r>
              <a:rPr lang="en-US" sz="600" dirty="0">
                <a:solidFill>
                  <a:srgbClr val="000000"/>
                </a:solidFill>
                <a:cs typeface="Arial" pitchFamily="34" charset="0"/>
              </a:rPr>
              <a:t> QM DET </a:t>
            </a:r>
          </a:p>
        </p:txBody>
      </p:sp>
      <p:sp>
        <p:nvSpPr>
          <p:cNvPr id="2150" name="Rectangle 107"/>
          <p:cNvSpPr>
            <a:spLocks noChangeArrowheads="1"/>
          </p:cNvSpPr>
          <p:nvPr/>
        </p:nvSpPr>
        <p:spPr bwMode="auto">
          <a:xfrm>
            <a:off x="6792913" y="1766770"/>
            <a:ext cx="1090612" cy="554640"/>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CONNECTICUT</a:t>
            </a:r>
          </a:p>
          <a:p>
            <a:pPr eaLnBrk="0" fontAlgn="base" hangingPunct="0">
              <a:spcBef>
                <a:spcPct val="0"/>
              </a:spcBef>
              <a:spcAft>
                <a:spcPct val="0"/>
              </a:spcAft>
            </a:pPr>
            <a:r>
              <a:rPr lang="en-US" sz="600" dirty="0">
                <a:solidFill>
                  <a:srgbClr val="000000"/>
                </a:solidFill>
                <a:cs typeface="Arial" pitchFamily="34" charset="0"/>
              </a:rPr>
              <a:t>439</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617</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947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334</a:t>
            </a:r>
            <a:r>
              <a:rPr lang="en-US" sz="600" baseline="30000" dirty="0">
                <a:solidFill>
                  <a:srgbClr val="000000"/>
                </a:solidFill>
                <a:cs typeface="Arial" pitchFamily="34" charset="0"/>
              </a:rPr>
              <a:t>th</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p:txBody>
      </p:sp>
      <p:sp>
        <p:nvSpPr>
          <p:cNvPr id="2151" name="Rectangle 108"/>
          <p:cNvSpPr>
            <a:spLocks noChangeArrowheads="1"/>
          </p:cNvSpPr>
          <p:nvPr/>
        </p:nvSpPr>
        <p:spPr bwMode="auto">
          <a:xfrm>
            <a:off x="6629400" y="968836"/>
            <a:ext cx="1182688" cy="739306"/>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NEW  YORK</a:t>
            </a:r>
          </a:p>
          <a:p>
            <a:pPr eaLnBrk="0" fontAlgn="base" hangingPunct="0">
              <a:spcBef>
                <a:spcPct val="0"/>
              </a:spcBef>
              <a:spcAft>
                <a:spcPct val="0"/>
              </a:spcAft>
            </a:pPr>
            <a:r>
              <a:rPr lang="en-US" sz="600" dirty="0">
                <a:solidFill>
                  <a:srgbClr val="000000"/>
                </a:solidFill>
                <a:cs typeface="Arial" pitchFamily="34" charset="0"/>
              </a:rPr>
              <a:t>1018</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140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277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618</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1019 QM CO</a:t>
            </a:r>
          </a:p>
          <a:p>
            <a:pPr eaLnBrk="0" fontAlgn="base" hangingPunct="0">
              <a:spcBef>
                <a:spcPct val="0"/>
              </a:spcBef>
              <a:spcAft>
                <a:spcPct val="0"/>
              </a:spcAft>
            </a:pPr>
            <a:r>
              <a:rPr lang="en-US" sz="600" dirty="0">
                <a:solidFill>
                  <a:srgbClr val="000000"/>
                </a:solidFill>
                <a:cs typeface="Arial" pitchFamily="34" charset="0"/>
              </a:rPr>
              <a:t>409</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sp>
        <p:nvSpPr>
          <p:cNvPr id="2152" name="Rectangle 110"/>
          <p:cNvSpPr>
            <a:spLocks noChangeArrowheads="1"/>
          </p:cNvSpPr>
          <p:nvPr/>
        </p:nvSpPr>
        <p:spPr bwMode="auto">
          <a:xfrm>
            <a:off x="1073150" y="2743200"/>
            <a:ext cx="1131888" cy="280988"/>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a:solidFill>
                  <a:srgbClr val="000000"/>
                </a:solidFill>
                <a:cs typeface="Arial" pitchFamily="34" charset="0"/>
              </a:rPr>
              <a:t>WYOMING</a:t>
            </a:r>
          </a:p>
          <a:p>
            <a:pPr eaLnBrk="0" fontAlgn="base" hangingPunct="0">
              <a:spcBef>
                <a:spcPct val="0"/>
              </a:spcBef>
              <a:spcAft>
                <a:spcPct val="0"/>
              </a:spcAft>
            </a:pPr>
            <a:r>
              <a:rPr lang="en-US" sz="600">
                <a:solidFill>
                  <a:srgbClr val="000000"/>
                </a:solidFill>
                <a:cs typeface="Arial" pitchFamily="34" charset="0"/>
              </a:rPr>
              <a:t>651</a:t>
            </a:r>
            <a:r>
              <a:rPr lang="en-US" sz="600" baseline="30000">
                <a:solidFill>
                  <a:srgbClr val="000000"/>
                </a:solidFill>
                <a:cs typeface="Arial" pitchFamily="34" charset="0"/>
              </a:rPr>
              <a:t>st</a:t>
            </a:r>
            <a:r>
              <a:rPr lang="en-US" sz="600">
                <a:solidFill>
                  <a:srgbClr val="000000"/>
                </a:solidFill>
                <a:cs typeface="Arial" pitchFamily="34" charset="0"/>
              </a:rPr>
              <a:t> QM CO</a:t>
            </a:r>
            <a:endParaRPr lang="en-US" sz="600" baseline="30000">
              <a:solidFill>
                <a:srgbClr val="000000"/>
              </a:solidFill>
              <a:cs typeface="Arial" pitchFamily="34" charset="0"/>
            </a:endParaRPr>
          </a:p>
        </p:txBody>
      </p:sp>
      <p:sp>
        <p:nvSpPr>
          <p:cNvPr id="2153" name="Line 112"/>
          <p:cNvSpPr>
            <a:spLocks noChangeShapeType="1"/>
          </p:cNvSpPr>
          <p:nvPr/>
        </p:nvSpPr>
        <p:spPr bwMode="auto">
          <a:xfrm>
            <a:off x="2209800" y="2895600"/>
            <a:ext cx="1600200" cy="2286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56" name="Line 115"/>
          <p:cNvSpPr>
            <a:spLocks noChangeShapeType="1"/>
          </p:cNvSpPr>
          <p:nvPr/>
        </p:nvSpPr>
        <p:spPr bwMode="auto">
          <a:xfrm flipH="1">
            <a:off x="6411392" y="3495674"/>
            <a:ext cx="389458" cy="10113"/>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55" name="Rectangle 114"/>
          <p:cNvSpPr>
            <a:spLocks noChangeArrowheads="1"/>
          </p:cNvSpPr>
          <p:nvPr/>
        </p:nvSpPr>
        <p:spPr bwMode="auto">
          <a:xfrm>
            <a:off x="6795344" y="3418336"/>
            <a:ext cx="1090612"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MARYLAND</a:t>
            </a:r>
          </a:p>
          <a:p>
            <a:pPr eaLnBrk="0" fontAlgn="base" hangingPunct="0">
              <a:spcBef>
                <a:spcPct val="0"/>
              </a:spcBef>
              <a:spcAft>
                <a:spcPct val="0"/>
              </a:spcAft>
            </a:pPr>
            <a:r>
              <a:rPr lang="en-US" sz="600" dirty="0">
                <a:solidFill>
                  <a:srgbClr val="000000"/>
                </a:solidFill>
                <a:cs typeface="Arial" pitchFamily="34" charset="0"/>
              </a:rPr>
              <a:t>611</a:t>
            </a:r>
            <a:r>
              <a:rPr lang="en-US" sz="600" baseline="30000" dirty="0">
                <a:solidFill>
                  <a:srgbClr val="000000"/>
                </a:solidFill>
                <a:cs typeface="Arial" pitchFamily="34" charset="0"/>
              </a:rPr>
              <a:t>th</a:t>
            </a:r>
            <a:r>
              <a:rPr lang="en-US" sz="600" dirty="0">
                <a:solidFill>
                  <a:srgbClr val="000000"/>
                </a:solidFill>
                <a:cs typeface="Arial" pitchFamily="34" charset="0"/>
              </a:rPr>
              <a:t> QM CO</a:t>
            </a:r>
            <a:endParaRPr lang="en-US" sz="600" baseline="30000" dirty="0">
              <a:solidFill>
                <a:srgbClr val="000000"/>
              </a:solidFill>
              <a:cs typeface="Arial" pitchFamily="34" charset="0"/>
            </a:endParaRPr>
          </a:p>
        </p:txBody>
      </p:sp>
      <p:grpSp>
        <p:nvGrpSpPr>
          <p:cNvPr id="2" name="Group 108"/>
          <p:cNvGrpSpPr/>
          <p:nvPr/>
        </p:nvGrpSpPr>
        <p:grpSpPr>
          <a:xfrm>
            <a:off x="1569808" y="4627498"/>
            <a:ext cx="838200" cy="533400"/>
            <a:chOff x="474663" y="4972050"/>
            <a:chExt cx="1289050" cy="839788"/>
          </a:xfrm>
          <a:solidFill>
            <a:srgbClr val="0000FF"/>
          </a:solidFill>
        </p:grpSpPr>
        <p:grpSp>
          <p:nvGrpSpPr>
            <p:cNvPr id="3" name="Group 2869"/>
            <p:cNvGrpSpPr>
              <a:grpSpLocks/>
            </p:cNvGrpSpPr>
            <p:nvPr/>
          </p:nvGrpSpPr>
          <p:grpSpPr bwMode="auto">
            <a:xfrm>
              <a:off x="1450975" y="5473700"/>
              <a:ext cx="312738" cy="338138"/>
              <a:chOff x="914" y="3448"/>
              <a:chExt cx="197" cy="213"/>
            </a:xfrm>
            <a:grpFill/>
          </p:grpSpPr>
          <p:sp>
            <p:nvSpPr>
              <p:cNvPr id="132" name="Freeform 2867"/>
              <p:cNvSpPr>
                <a:spLocks/>
              </p:cNvSpPr>
              <p:nvPr/>
            </p:nvSpPr>
            <p:spPr bwMode="auto">
              <a:xfrm>
                <a:off x="914" y="3448"/>
                <a:ext cx="197" cy="213"/>
              </a:xfrm>
              <a:custGeom>
                <a:avLst/>
                <a:gdLst/>
                <a:ahLst/>
                <a:cxnLst>
                  <a:cxn ang="0">
                    <a:pos x="160" y="0"/>
                  </a:cxn>
                  <a:cxn ang="0">
                    <a:pos x="226" y="5"/>
                  </a:cxn>
                  <a:cxn ang="0">
                    <a:pos x="289" y="44"/>
                  </a:cxn>
                  <a:cxn ang="0">
                    <a:pos x="324" y="82"/>
                  </a:cxn>
                  <a:cxn ang="0">
                    <a:pos x="433" y="110"/>
                  </a:cxn>
                  <a:cxn ang="0">
                    <a:pos x="519" y="126"/>
                  </a:cxn>
                  <a:cxn ang="0">
                    <a:pos x="558" y="158"/>
                  </a:cxn>
                  <a:cxn ang="0">
                    <a:pos x="645" y="192"/>
                  </a:cxn>
                  <a:cxn ang="0">
                    <a:pos x="733" y="240"/>
                  </a:cxn>
                  <a:cxn ang="0">
                    <a:pos x="765" y="258"/>
                  </a:cxn>
                  <a:cxn ang="0">
                    <a:pos x="815" y="344"/>
                  </a:cxn>
                  <a:cxn ang="0">
                    <a:pos x="836" y="465"/>
                  </a:cxn>
                  <a:cxn ang="0">
                    <a:pos x="941" y="536"/>
                  </a:cxn>
                  <a:cxn ang="0">
                    <a:pos x="991" y="595"/>
                  </a:cxn>
                  <a:cxn ang="0">
                    <a:pos x="1077" y="618"/>
                  </a:cxn>
                  <a:cxn ang="0">
                    <a:pos x="1073" y="700"/>
                  </a:cxn>
                  <a:cxn ang="0">
                    <a:pos x="1054" y="704"/>
                  </a:cxn>
                  <a:cxn ang="0">
                    <a:pos x="1034" y="727"/>
                  </a:cxn>
                  <a:cxn ang="0">
                    <a:pos x="902" y="813"/>
                  </a:cxn>
                  <a:cxn ang="0">
                    <a:pos x="859" y="852"/>
                  </a:cxn>
                  <a:cxn ang="0">
                    <a:pos x="738" y="895"/>
                  </a:cxn>
                  <a:cxn ang="0">
                    <a:pos x="585" y="902"/>
                  </a:cxn>
                  <a:cxn ang="0">
                    <a:pos x="535" y="968"/>
                  </a:cxn>
                  <a:cxn ang="0">
                    <a:pos x="453" y="1005"/>
                  </a:cxn>
                  <a:cxn ang="0">
                    <a:pos x="421" y="1082"/>
                  </a:cxn>
                  <a:cxn ang="0">
                    <a:pos x="383" y="1114"/>
                  </a:cxn>
                  <a:cxn ang="0">
                    <a:pos x="340" y="1175"/>
                  </a:cxn>
                  <a:cxn ang="0">
                    <a:pos x="242" y="1082"/>
                  </a:cxn>
                  <a:cxn ang="0">
                    <a:pos x="176" y="1050"/>
                  </a:cxn>
                  <a:cxn ang="0">
                    <a:pos x="144" y="1005"/>
                  </a:cxn>
                  <a:cxn ang="0">
                    <a:pos x="144" y="677"/>
                  </a:cxn>
                  <a:cxn ang="0">
                    <a:pos x="105" y="618"/>
                  </a:cxn>
                  <a:cxn ang="0">
                    <a:pos x="82" y="586"/>
                  </a:cxn>
                  <a:cxn ang="0">
                    <a:pos x="39" y="524"/>
                  </a:cxn>
                  <a:cxn ang="0">
                    <a:pos x="0" y="449"/>
                  </a:cxn>
                  <a:cxn ang="0">
                    <a:pos x="71" y="394"/>
                  </a:cxn>
                  <a:cxn ang="0">
                    <a:pos x="180" y="344"/>
                  </a:cxn>
                  <a:cxn ang="0">
                    <a:pos x="187" y="258"/>
                  </a:cxn>
                  <a:cxn ang="0">
                    <a:pos x="207" y="235"/>
                  </a:cxn>
                  <a:cxn ang="0">
                    <a:pos x="198" y="180"/>
                  </a:cxn>
                  <a:cxn ang="0">
                    <a:pos x="176" y="148"/>
                  </a:cxn>
                  <a:cxn ang="0">
                    <a:pos x="160" y="0"/>
                  </a:cxn>
                </a:cxnLst>
                <a:rect l="0" t="0" r="r" b="b"/>
                <a:pathLst>
                  <a:path w="1079" h="1175">
                    <a:moveTo>
                      <a:pt x="160" y="0"/>
                    </a:moveTo>
                    <a:cubicBezTo>
                      <a:pt x="182" y="3"/>
                      <a:pt x="203" y="3"/>
                      <a:pt x="226" y="5"/>
                    </a:cubicBezTo>
                    <a:cubicBezTo>
                      <a:pt x="251" y="7"/>
                      <a:pt x="264" y="37"/>
                      <a:pt x="289" y="44"/>
                    </a:cubicBezTo>
                    <a:cubicBezTo>
                      <a:pt x="299" y="64"/>
                      <a:pt x="310" y="64"/>
                      <a:pt x="324" y="82"/>
                    </a:cubicBezTo>
                    <a:cubicBezTo>
                      <a:pt x="335" y="137"/>
                      <a:pt x="376" y="112"/>
                      <a:pt x="433" y="110"/>
                    </a:cubicBezTo>
                    <a:cubicBezTo>
                      <a:pt x="467" y="112"/>
                      <a:pt x="488" y="119"/>
                      <a:pt x="519" y="126"/>
                    </a:cubicBezTo>
                    <a:cubicBezTo>
                      <a:pt x="529" y="146"/>
                      <a:pt x="538" y="151"/>
                      <a:pt x="558" y="158"/>
                    </a:cubicBezTo>
                    <a:cubicBezTo>
                      <a:pt x="585" y="178"/>
                      <a:pt x="615" y="178"/>
                      <a:pt x="645" y="192"/>
                    </a:cubicBezTo>
                    <a:cubicBezTo>
                      <a:pt x="658" y="221"/>
                      <a:pt x="704" y="230"/>
                      <a:pt x="733" y="240"/>
                    </a:cubicBezTo>
                    <a:cubicBezTo>
                      <a:pt x="743" y="246"/>
                      <a:pt x="756" y="249"/>
                      <a:pt x="765" y="258"/>
                    </a:cubicBezTo>
                    <a:cubicBezTo>
                      <a:pt x="790" y="283"/>
                      <a:pt x="781" y="335"/>
                      <a:pt x="815" y="344"/>
                    </a:cubicBezTo>
                    <a:cubicBezTo>
                      <a:pt x="840" y="378"/>
                      <a:pt x="834" y="424"/>
                      <a:pt x="836" y="465"/>
                    </a:cubicBezTo>
                    <a:cubicBezTo>
                      <a:pt x="954" y="419"/>
                      <a:pt x="865" y="522"/>
                      <a:pt x="941" y="536"/>
                    </a:cubicBezTo>
                    <a:cubicBezTo>
                      <a:pt x="947" y="570"/>
                      <a:pt x="957" y="586"/>
                      <a:pt x="991" y="595"/>
                    </a:cubicBezTo>
                    <a:cubicBezTo>
                      <a:pt x="1023" y="618"/>
                      <a:pt x="1032" y="613"/>
                      <a:pt x="1077" y="618"/>
                    </a:cubicBezTo>
                    <a:cubicBezTo>
                      <a:pt x="1075" y="645"/>
                      <a:pt x="1079" y="672"/>
                      <a:pt x="1073" y="700"/>
                    </a:cubicBezTo>
                    <a:cubicBezTo>
                      <a:pt x="1070" y="706"/>
                      <a:pt x="1059" y="700"/>
                      <a:pt x="1054" y="704"/>
                    </a:cubicBezTo>
                    <a:cubicBezTo>
                      <a:pt x="1025" y="734"/>
                      <a:pt x="1077" y="715"/>
                      <a:pt x="1034" y="727"/>
                    </a:cubicBezTo>
                    <a:cubicBezTo>
                      <a:pt x="1013" y="775"/>
                      <a:pt x="952" y="800"/>
                      <a:pt x="902" y="813"/>
                    </a:cubicBezTo>
                    <a:cubicBezTo>
                      <a:pt x="886" y="825"/>
                      <a:pt x="877" y="841"/>
                      <a:pt x="859" y="852"/>
                    </a:cubicBezTo>
                    <a:cubicBezTo>
                      <a:pt x="822" y="873"/>
                      <a:pt x="777" y="875"/>
                      <a:pt x="738" y="895"/>
                    </a:cubicBezTo>
                    <a:cubicBezTo>
                      <a:pt x="688" y="893"/>
                      <a:pt x="633" y="882"/>
                      <a:pt x="585" y="902"/>
                    </a:cubicBezTo>
                    <a:cubicBezTo>
                      <a:pt x="576" y="916"/>
                      <a:pt x="551" y="959"/>
                      <a:pt x="535" y="968"/>
                    </a:cubicBezTo>
                    <a:cubicBezTo>
                      <a:pt x="510" y="982"/>
                      <a:pt x="478" y="991"/>
                      <a:pt x="453" y="1005"/>
                    </a:cubicBezTo>
                    <a:cubicBezTo>
                      <a:pt x="447" y="1032"/>
                      <a:pt x="449" y="1073"/>
                      <a:pt x="421" y="1082"/>
                    </a:cubicBezTo>
                    <a:cubicBezTo>
                      <a:pt x="403" y="1096"/>
                      <a:pt x="403" y="1107"/>
                      <a:pt x="383" y="1114"/>
                    </a:cubicBezTo>
                    <a:cubicBezTo>
                      <a:pt x="358" y="1132"/>
                      <a:pt x="355" y="1153"/>
                      <a:pt x="340" y="1175"/>
                    </a:cubicBezTo>
                    <a:cubicBezTo>
                      <a:pt x="294" y="1155"/>
                      <a:pt x="283" y="1107"/>
                      <a:pt x="242" y="1082"/>
                    </a:cubicBezTo>
                    <a:cubicBezTo>
                      <a:pt x="223" y="1071"/>
                      <a:pt x="196" y="1062"/>
                      <a:pt x="176" y="1050"/>
                    </a:cubicBezTo>
                    <a:cubicBezTo>
                      <a:pt x="162" y="1030"/>
                      <a:pt x="151" y="1027"/>
                      <a:pt x="144" y="1005"/>
                    </a:cubicBezTo>
                    <a:cubicBezTo>
                      <a:pt x="148" y="864"/>
                      <a:pt x="153" y="829"/>
                      <a:pt x="144" y="677"/>
                    </a:cubicBezTo>
                    <a:cubicBezTo>
                      <a:pt x="141" y="649"/>
                      <a:pt x="121" y="636"/>
                      <a:pt x="105" y="618"/>
                    </a:cubicBezTo>
                    <a:cubicBezTo>
                      <a:pt x="96" y="608"/>
                      <a:pt x="82" y="586"/>
                      <a:pt x="82" y="586"/>
                    </a:cubicBezTo>
                    <a:cubicBezTo>
                      <a:pt x="75" y="558"/>
                      <a:pt x="62" y="540"/>
                      <a:pt x="39" y="524"/>
                    </a:cubicBezTo>
                    <a:cubicBezTo>
                      <a:pt x="25" y="476"/>
                      <a:pt x="25" y="483"/>
                      <a:pt x="0" y="449"/>
                    </a:cubicBezTo>
                    <a:cubicBezTo>
                      <a:pt x="32" y="435"/>
                      <a:pt x="41" y="413"/>
                      <a:pt x="71" y="394"/>
                    </a:cubicBezTo>
                    <a:cubicBezTo>
                      <a:pt x="89" y="344"/>
                      <a:pt x="132" y="358"/>
                      <a:pt x="180" y="344"/>
                    </a:cubicBezTo>
                    <a:cubicBezTo>
                      <a:pt x="182" y="315"/>
                      <a:pt x="180" y="285"/>
                      <a:pt x="187" y="258"/>
                    </a:cubicBezTo>
                    <a:cubicBezTo>
                      <a:pt x="189" y="249"/>
                      <a:pt x="205" y="244"/>
                      <a:pt x="207" y="235"/>
                    </a:cubicBezTo>
                    <a:cubicBezTo>
                      <a:pt x="203" y="217"/>
                      <a:pt x="205" y="196"/>
                      <a:pt x="198" y="180"/>
                    </a:cubicBezTo>
                    <a:cubicBezTo>
                      <a:pt x="194" y="169"/>
                      <a:pt x="176" y="148"/>
                      <a:pt x="176" y="148"/>
                    </a:cubicBezTo>
                    <a:cubicBezTo>
                      <a:pt x="164" y="105"/>
                      <a:pt x="180" y="21"/>
                      <a:pt x="160" y="0"/>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33" name="Freeform 2868"/>
              <p:cNvSpPr>
                <a:spLocks/>
              </p:cNvSpPr>
              <p:nvPr/>
            </p:nvSpPr>
            <p:spPr bwMode="auto">
              <a:xfrm>
                <a:off x="914" y="3448"/>
                <a:ext cx="197" cy="213"/>
              </a:xfrm>
              <a:custGeom>
                <a:avLst/>
                <a:gdLst/>
                <a:ahLst/>
                <a:cxnLst>
                  <a:cxn ang="0">
                    <a:pos x="30" y="0"/>
                  </a:cxn>
                  <a:cxn ang="0">
                    <a:pos x="42" y="0"/>
                  </a:cxn>
                  <a:cxn ang="0">
                    <a:pos x="53" y="8"/>
                  </a:cxn>
                  <a:cxn ang="0">
                    <a:pos x="59" y="14"/>
                  </a:cxn>
                  <a:cxn ang="0">
                    <a:pos x="79" y="20"/>
                  </a:cxn>
                  <a:cxn ang="0">
                    <a:pos x="95" y="22"/>
                  </a:cxn>
                  <a:cxn ang="0">
                    <a:pos x="102" y="28"/>
                  </a:cxn>
                  <a:cxn ang="0">
                    <a:pos x="118" y="34"/>
                  </a:cxn>
                  <a:cxn ang="0">
                    <a:pos x="134" y="43"/>
                  </a:cxn>
                  <a:cxn ang="0">
                    <a:pos x="140" y="46"/>
                  </a:cxn>
                  <a:cxn ang="0">
                    <a:pos x="149" y="62"/>
                  </a:cxn>
                  <a:cxn ang="0">
                    <a:pos x="153" y="84"/>
                  </a:cxn>
                  <a:cxn ang="0">
                    <a:pos x="172" y="97"/>
                  </a:cxn>
                  <a:cxn ang="0">
                    <a:pos x="181" y="108"/>
                  </a:cxn>
                  <a:cxn ang="0">
                    <a:pos x="196" y="112"/>
                  </a:cxn>
                  <a:cxn ang="0">
                    <a:pos x="196" y="127"/>
                  </a:cxn>
                  <a:cxn ang="0">
                    <a:pos x="192" y="128"/>
                  </a:cxn>
                  <a:cxn ang="0">
                    <a:pos x="189" y="132"/>
                  </a:cxn>
                  <a:cxn ang="0">
                    <a:pos x="165" y="147"/>
                  </a:cxn>
                  <a:cxn ang="0">
                    <a:pos x="157" y="155"/>
                  </a:cxn>
                  <a:cxn ang="0">
                    <a:pos x="135" y="162"/>
                  </a:cxn>
                  <a:cxn ang="0">
                    <a:pos x="107" y="164"/>
                  </a:cxn>
                  <a:cxn ang="0">
                    <a:pos x="98" y="176"/>
                  </a:cxn>
                  <a:cxn ang="0">
                    <a:pos x="83" y="182"/>
                  </a:cxn>
                  <a:cxn ang="0">
                    <a:pos x="77" y="196"/>
                  </a:cxn>
                  <a:cxn ang="0">
                    <a:pos x="70" y="202"/>
                  </a:cxn>
                  <a:cxn ang="0">
                    <a:pos x="62" y="213"/>
                  </a:cxn>
                  <a:cxn ang="0">
                    <a:pos x="44" y="196"/>
                  </a:cxn>
                  <a:cxn ang="0">
                    <a:pos x="32" y="191"/>
                  </a:cxn>
                  <a:cxn ang="0">
                    <a:pos x="27" y="182"/>
                  </a:cxn>
                  <a:cxn ang="0">
                    <a:pos x="27" y="123"/>
                  </a:cxn>
                  <a:cxn ang="0">
                    <a:pos x="20" y="112"/>
                  </a:cxn>
                  <a:cxn ang="0">
                    <a:pos x="15" y="106"/>
                  </a:cxn>
                  <a:cxn ang="0">
                    <a:pos x="8" y="95"/>
                  </a:cxn>
                  <a:cxn ang="0">
                    <a:pos x="0" y="81"/>
                  </a:cxn>
                  <a:cxn ang="0">
                    <a:pos x="13" y="71"/>
                  </a:cxn>
                  <a:cxn ang="0">
                    <a:pos x="33" y="62"/>
                  </a:cxn>
                  <a:cxn ang="0">
                    <a:pos x="34" y="46"/>
                  </a:cxn>
                  <a:cxn ang="0">
                    <a:pos x="38" y="42"/>
                  </a:cxn>
                  <a:cxn ang="0">
                    <a:pos x="36" y="32"/>
                  </a:cxn>
                  <a:cxn ang="0">
                    <a:pos x="32" y="26"/>
                  </a:cxn>
                  <a:cxn ang="0">
                    <a:pos x="30" y="0"/>
                  </a:cxn>
                </a:cxnLst>
                <a:rect l="0" t="0" r="r" b="b"/>
                <a:pathLst>
                  <a:path w="197" h="213">
                    <a:moveTo>
                      <a:pt x="30" y="0"/>
                    </a:moveTo>
                    <a:cubicBezTo>
                      <a:pt x="34" y="0"/>
                      <a:pt x="37" y="0"/>
                      <a:pt x="42" y="0"/>
                    </a:cubicBezTo>
                    <a:cubicBezTo>
                      <a:pt x="46" y="1"/>
                      <a:pt x="48" y="6"/>
                      <a:pt x="53" y="8"/>
                    </a:cubicBezTo>
                    <a:cubicBezTo>
                      <a:pt x="55" y="11"/>
                      <a:pt x="57" y="11"/>
                      <a:pt x="59" y="14"/>
                    </a:cubicBezTo>
                    <a:cubicBezTo>
                      <a:pt x="61" y="24"/>
                      <a:pt x="69" y="20"/>
                      <a:pt x="79" y="20"/>
                    </a:cubicBezTo>
                    <a:cubicBezTo>
                      <a:pt x="85" y="20"/>
                      <a:pt x="89" y="21"/>
                      <a:pt x="95" y="22"/>
                    </a:cubicBezTo>
                    <a:cubicBezTo>
                      <a:pt x="97" y="26"/>
                      <a:pt x="98" y="27"/>
                      <a:pt x="102" y="28"/>
                    </a:cubicBezTo>
                    <a:cubicBezTo>
                      <a:pt x="107" y="32"/>
                      <a:pt x="112" y="32"/>
                      <a:pt x="118" y="34"/>
                    </a:cubicBezTo>
                    <a:cubicBezTo>
                      <a:pt x="120" y="40"/>
                      <a:pt x="129" y="41"/>
                      <a:pt x="134" y="43"/>
                    </a:cubicBezTo>
                    <a:cubicBezTo>
                      <a:pt x="136" y="44"/>
                      <a:pt x="138" y="45"/>
                      <a:pt x="140" y="46"/>
                    </a:cubicBezTo>
                    <a:cubicBezTo>
                      <a:pt x="144" y="51"/>
                      <a:pt x="143" y="60"/>
                      <a:pt x="149" y="62"/>
                    </a:cubicBezTo>
                    <a:cubicBezTo>
                      <a:pt x="153" y="68"/>
                      <a:pt x="152" y="77"/>
                      <a:pt x="153" y="84"/>
                    </a:cubicBezTo>
                    <a:cubicBezTo>
                      <a:pt x="174" y="76"/>
                      <a:pt x="158" y="95"/>
                      <a:pt x="172" y="97"/>
                    </a:cubicBezTo>
                    <a:cubicBezTo>
                      <a:pt x="173" y="103"/>
                      <a:pt x="175" y="106"/>
                      <a:pt x="181" y="108"/>
                    </a:cubicBezTo>
                    <a:cubicBezTo>
                      <a:pt x="187" y="112"/>
                      <a:pt x="188" y="111"/>
                      <a:pt x="196" y="112"/>
                    </a:cubicBezTo>
                    <a:cubicBezTo>
                      <a:pt x="196" y="117"/>
                      <a:pt x="197" y="122"/>
                      <a:pt x="196" y="127"/>
                    </a:cubicBezTo>
                    <a:cubicBezTo>
                      <a:pt x="195" y="128"/>
                      <a:pt x="193" y="127"/>
                      <a:pt x="192" y="128"/>
                    </a:cubicBezTo>
                    <a:cubicBezTo>
                      <a:pt x="187" y="133"/>
                      <a:pt x="196" y="130"/>
                      <a:pt x="189" y="132"/>
                    </a:cubicBezTo>
                    <a:cubicBezTo>
                      <a:pt x="185" y="141"/>
                      <a:pt x="174" y="145"/>
                      <a:pt x="165" y="147"/>
                    </a:cubicBezTo>
                    <a:cubicBezTo>
                      <a:pt x="162" y="150"/>
                      <a:pt x="160" y="153"/>
                      <a:pt x="157" y="155"/>
                    </a:cubicBezTo>
                    <a:cubicBezTo>
                      <a:pt x="150" y="158"/>
                      <a:pt x="142" y="159"/>
                      <a:pt x="135" y="162"/>
                    </a:cubicBezTo>
                    <a:cubicBezTo>
                      <a:pt x="126" y="162"/>
                      <a:pt x="116" y="160"/>
                      <a:pt x="107" y="164"/>
                    </a:cubicBezTo>
                    <a:cubicBezTo>
                      <a:pt x="105" y="166"/>
                      <a:pt x="101" y="174"/>
                      <a:pt x="98" y="176"/>
                    </a:cubicBezTo>
                    <a:cubicBezTo>
                      <a:pt x="93" y="178"/>
                      <a:pt x="87" y="180"/>
                      <a:pt x="83" y="182"/>
                    </a:cubicBezTo>
                    <a:cubicBezTo>
                      <a:pt x="82" y="187"/>
                      <a:pt x="82" y="195"/>
                      <a:pt x="77" y="196"/>
                    </a:cubicBezTo>
                    <a:cubicBezTo>
                      <a:pt x="74" y="199"/>
                      <a:pt x="74" y="201"/>
                      <a:pt x="70" y="202"/>
                    </a:cubicBezTo>
                    <a:cubicBezTo>
                      <a:pt x="66" y="206"/>
                      <a:pt x="65" y="209"/>
                      <a:pt x="62" y="213"/>
                    </a:cubicBezTo>
                    <a:cubicBezTo>
                      <a:pt x="54" y="210"/>
                      <a:pt x="52" y="201"/>
                      <a:pt x="44" y="196"/>
                    </a:cubicBezTo>
                    <a:cubicBezTo>
                      <a:pt x="41" y="194"/>
                      <a:pt x="36" y="193"/>
                      <a:pt x="32" y="191"/>
                    </a:cubicBezTo>
                    <a:cubicBezTo>
                      <a:pt x="30" y="187"/>
                      <a:pt x="28" y="186"/>
                      <a:pt x="27" y="182"/>
                    </a:cubicBezTo>
                    <a:cubicBezTo>
                      <a:pt x="27" y="157"/>
                      <a:pt x="28" y="150"/>
                      <a:pt x="27" y="123"/>
                    </a:cubicBezTo>
                    <a:cubicBezTo>
                      <a:pt x="26" y="118"/>
                      <a:pt x="22" y="115"/>
                      <a:pt x="20" y="112"/>
                    </a:cubicBezTo>
                    <a:cubicBezTo>
                      <a:pt x="18" y="110"/>
                      <a:pt x="15" y="106"/>
                      <a:pt x="15" y="106"/>
                    </a:cubicBezTo>
                    <a:cubicBezTo>
                      <a:pt x="14" y="101"/>
                      <a:pt x="12" y="98"/>
                      <a:pt x="8" y="95"/>
                    </a:cubicBezTo>
                    <a:cubicBezTo>
                      <a:pt x="5" y="86"/>
                      <a:pt x="5" y="87"/>
                      <a:pt x="0" y="81"/>
                    </a:cubicBezTo>
                    <a:cubicBezTo>
                      <a:pt x="6" y="79"/>
                      <a:pt x="8" y="75"/>
                      <a:pt x="13" y="71"/>
                    </a:cubicBezTo>
                    <a:cubicBezTo>
                      <a:pt x="17" y="62"/>
                      <a:pt x="24" y="65"/>
                      <a:pt x="33" y="62"/>
                    </a:cubicBezTo>
                    <a:cubicBezTo>
                      <a:pt x="34" y="57"/>
                      <a:pt x="33" y="51"/>
                      <a:pt x="34" y="46"/>
                    </a:cubicBezTo>
                    <a:cubicBezTo>
                      <a:pt x="35" y="45"/>
                      <a:pt x="38" y="44"/>
                      <a:pt x="38" y="42"/>
                    </a:cubicBezTo>
                    <a:cubicBezTo>
                      <a:pt x="37" y="39"/>
                      <a:pt x="38" y="35"/>
                      <a:pt x="36" y="32"/>
                    </a:cubicBezTo>
                    <a:cubicBezTo>
                      <a:pt x="36" y="30"/>
                      <a:pt x="32" y="26"/>
                      <a:pt x="32" y="26"/>
                    </a:cubicBezTo>
                    <a:cubicBezTo>
                      <a:pt x="30" y="19"/>
                      <a:pt x="33" y="3"/>
                      <a:pt x="30" y="0"/>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4" name="Group 2863"/>
            <p:cNvGrpSpPr>
              <a:grpSpLocks/>
            </p:cNvGrpSpPr>
            <p:nvPr/>
          </p:nvGrpSpPr>
          <p:grpSpPr bwMode="auto">
            <a:xfrm>
              <a:off x="1301750" y="5281613"/>
              <a:ext cx="184150" cy="117475"/>
              <a:chOff x="820" y="3327"/>
              <a:chExt cx="116" cy="74"/>
            </a:xfrm>
            <a:grpFill/>
          </p:grpSpPr>
          <p:sp>
            <p:nvSpPr>
              <p:cNvPr id="130" name="Freeform 2861"/>
              <p:cNvSpPr>
                <a:spLocks/>
              </p:cNvSpPr>
              <p:nvPr/>
            </p:nvSpPr>
            <p:spPr bwMode="auto">
              <a:xfrm>
                <a:off x="820" y="3327"/>
                <a:ext cx="116" cy="74"/>
              </a:xfrm>
              <a:custGeom>
                <a:avLst/>
                <a:gdLst/>
                <a:ahLst/>
                <a:cxnLst>
                  <a:cxn ang="0">
                    <a:pos x="142" y="5"/>
                  </a:cxn>
                  <a:cxn ang="0">
                    <a:pos x="233" y="14"/>
                  </a:cxn>
                  <a:cxn ang="0">
                    <a:pos x="251" y="101"/>
                  </a:cxn>
                  <a:cxn ang="0">
                    <a:pos x="319" y="146"/>
                  </a:cxn>
                  <a:cxn ang="0">
                    <a:pos x="383" y="233"/>
                  </a:cxn>
                  <a:cxn ang="0">
                    <a:pos x="538" y="169"/>
                  </a:cxn>
                  <a:cxn ang="0">
                    <a:pos x="961" y="247"/>
                  </a:cxn>
                  <a:cxn ang="0">
                    <a:pos x="1052" y="343"/>
                  </a:cxn>
                  <a:cxn ang="0">
                    <a:pos x="1148" y="411"/>
                  </a:cxn>
                  <a:cxn ang="0">
                    <a:pos x="1052" y="685"/>
                  </a:cxn>
                  <a:cxn ang="0">
                    <a:pos x="975" y="726"/>
                  </a:cxn>
                  <a:cxn ang="0">
                    <a:pos x="779" y="758"/>
                  </a:cxn>
                  <a:cxn ang="0">
                    <a:pos x="561" y="813"/>
                  </a:cxn>
                  <a:cxn ang="0">
                    <a:pos x="451" y="803"/>
                  </a:cxn>
                  <a:cxn ang="0">
                    <a:pos x="406" y="740"/>
                  </a:cxn>
                  <a:cxn ang="0">
                    <a:pos x="142" y="388"/>
                  </a:cxn>
                  <a:cxn ang="0">
                    <a:pos x="32" y="288"/>
                  </a:cxn>
                  <a:cxn ang="0">
                    <a:pos x="0" y="192"/>
                  </a:cxn>
                  <a:cxn ang="0">
                    <a:pos x="69" y="101"/>
                  </a:cxn>
                  <a:cxn ang="0">
                    <a:pos x="142" y="5"/>
                  </a:cxn>
                </a:cxnLst>
                <a:rect l="0" t="0" r="r" b="b"/>
                <a:pathLst>
                  <a:path w="1275" h="817">
                    <a:moveTo>
                      <a:pt x="142" y="5"/>
                    </a:moveTo>
                    <a:cubicBezTo>
                      <a:pt x="174" y="10"/>
                      <a:pt x="205" y="0"/>
                      <a:pt x="233" y="14"/>
                    </a:cubicBezTo>
                    <a:cubicBezTo>
                      <a:pt x="260" y="23"/>
                      <a:pt x="237" y="73"/>
                      <a:pt x="251" y="101"/>
                    </a:cubicBezTo>
                    <a:cubicBezTo>
                      <a:pt x="265" y="124"/>
                      <a:pt x="296" y="133"/>
                      <a:pt x="319" y="146"/>
                    </a:cubicBezTo>
                    <a:cubicBezTo>
                      <a:pt x="333" y="188"/>
                      <a:pt x="347" y="206"/>
                      <a:pt x="383" y="233"/>
                    </a:cubicBezTo>
                    <a:cubicBezTo>
                      <a:pt x="465" y="224"/>
                      <a:pt x="456" y="188"/>
                      <a:pt x="538" y="169"/>
                    </a:cubicBezTo>
                    <a:cubicBezTo>
                      <a:pt x="715" y="178"/>
                      <a:pt x="770" y="233"/>
                      <a:pt x="961" y="247"/>
                    </a:cubicBezTo>
                    <a:cubicBezTo>
                      <a:pt x="984" y="302"/>
                      <a:pt x="989" y="324"/>
                      <a:pt x="1052" y="343"/>
                    </a:cubicBezTo>
                    <a:cubicBezTo>
                      <a:pt x="1075" y="388"/>
                      <a:pt x="1102" y="397"/>
                      <a:pt x="1148" y="411"/>
                    </a:cubicBezTo>
                    <a:cubicBezTo>
                      <a:pt x="1275" y="539"/>
                      <a:pt x="1175" y="635"/>
                      <a:pt x="1052" y="685"/>
                    </a:cubicBezTo>
                    <a:cubicBezTo>
                      <a:pt x="998" y="648"/>
                      <a:pt x="1016" y="685"/>
                      <a:pt x="975" y="726"/>
                    </a:cubicBezTo>
                    <a:cubicBezTo>
                      <a:pt x="939" y="808"/>
                      <a:pt x="866" y="767"/>
                      <a:pt x="779" y="758"/>
                    </a:cubicBezTo>
                    <a:cubicBezTo>
                      <a:pt x="624" y="772"/>
                      <a:pt x="652" y="758"/>
                      <a:pt x="561" y="813"/>
                    </a:cubicBezTo>
                    <a:cubicBezTo>
                      <a:pt x="524" y="808"/>
                      <a:pt x="483" y="817"/>
                      <a:pt x="451" y="803"/>
                    </a:cubicBezTo>
                    <a:cubicBezTo>
                      <a:pt x="429" y="794"/>
                      <a:pt x="406" y="740"/>
                      <a:pt x="406" y="740"/>
                    </a:cubicBezTo>
                    <a:cubicBezTo>
                      <a:pt x="383" y="489"/>
                      <a:pt x="410" y="407"/>
                      <a:pt x="142" y="388"/>
                    </a:cubicBezTo>
                    <a:cubicBezTo>
                      <a:pt x="87" y="352"/>
                      <a:pt x="82" y="320"/>
                      <a:pt x="32" y="288"/>
                    </a:cubicBezTo>
                    <a:cubicBezTo>
                      <a:pt x="10" y="215"/>
                      <a:pt x="23" y="242"/>
                      <a:pt x="0" y="192"/>
                    </a:cubicBezTo>
                    <a:cubicBezTo>
                      <a:pt x="19" y="128"/>
                      <a:pt x="37" y="151"/>
                      <a:pt x="69" y="101"/>
                    </a:cubicBezTo>
                    <a:cubicBezTo>
                      <a:pt x="37" y="23"/>
                      <a:pt x="101" y="46"/>
                      <a:pt x="142" y="5"/>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31" name="Freeform 2862"/>
              <p:cNvSpPr>
                <a:spLocks/>
              </p:cNvSpPr>
              <p:nvPr/>
            </p:nvSpPr>
            <p:spPr bwMode="auto">
              <a:xfrm>
                <a:off x="820" y="3327"/>
                <a:ext cx="116" cy="74"/>
              </a:xfrm>
              <a:custGeom>
                <a:avLst/>
                <a:gdLst/>
                <a:ahLst/>
                <a:cxnLst>
                  <a:cxn ang="0">
                    <a:pos x="13" y="0"/>
                  </a:cxn>
                  <a:cxn ang="0">
                    <a:pos x="21" y="1"/>
                  </a:cxn>
                  <a:cxn ang="0">
                    <a:pos x="22" y="9"/>
                  </a:cxn>
                  <a:cxn ang="0">
                    <a:pos x="29" y="13"/>
                  </a:cxn>
                  <a:cxn ang="0">
                    <a:pos x="34" y="21"/>
                  </a:cxn>
                  <a:cxn ang="0">
                    <a:pos x="49" y="15"/>
                  </a:cxn>
                  <a:cxn ang="0">
                    <a:pos x="87" y="22"/>
                  </a:cxn>
                  <a:cxn ang="0">
                    <a:pos x="95" y="31"/>
                  </a:cxn>
                  <a:cxn ang="0">
                    <a:pos x="104" y="37"/>
                  </a:cxn>
                  <a:cxn ang="0">
                    <a:pos x="95" y="62"/>
                  </a:cxn>
                  <a:cxn ang="0">
                    <a:pos x="88" y="66"/>
                  </a:cxn>
                  <a:cxn ang="0">
                    <a:pos x="71" y="69"/>
                  </a:cxn>
                  <a:cxn ang="0">
                    <a:pos x="51" y="74"/>
                  </a:cxn>
                  <a:cxn ang="0">
                    <a:pos x="41" y="73"/>
                  </a:cxn>
                  <a:cxn ang="0">
                    <a:pos x="37" y="67"/>
                  </a:cxn>
                  <a:cxn ang="0">
                    <a:pos x="13" y="35"/>
                  </a:cxn>
                  <a:cxn ang="0">
                    <a:pos x="3" y="26"/>
                  </a:cxn>
                  <a:cxn ang="0">
                    <a:pos x="0" y="17"/>
                  </a:cxn>
                  <a:cxn ang="0">
                    <a:pos x="6" y="9"/>
                  </a:cxn>
                  <a:cxn ang="0">
                    <a:pos x="13" y="0"/>
                  </a:cxn>
                </a:cxnLst>
                <a:rect l="0" t="0" r="r" b="b"/>
                <a:pathLst>
                  <a:path w="116" h="74">
                    <a:moveTo>
                      <a:pt x="13" y="0"/>
                    </a:moveTo>
                    <a:cubicBezTo>
                      <a:pt x="15" y="1"/>
                      <a:pt x="18" y="0"/>
                      <a:pt x="21" y="1"/>
                    </a:cubicBezTo>
                    <a:cubicBezTo>
                      <a:pt x="23" y="2"/>
                      <a:pt x="21" y="7"/>
                      <a:pt x="22" y="9"/>
                    </a:cubicBezTo>
                    <a:cubicBezTo>
                      <a:pt x="24" y="11"/>
                      <a:pt x="27" y="12"/>
                      <a:pt x="29" y="13"/>
                    </a:cubicBezTo>
                    <a:cubicBezTo>
                      <a:pt x="30" y="17"/>
                      <a:pt x="31" y="19"/>
                      <a:pt x="34" y="21"/>
                    </a:cubicBezTo>
                    <a:cubicBezTo>
                      <a:pt x="42" y="20"/>
                      <a:pt x="41" y="17"/>
                      <a:pt x="49" y="15"/>
                    </a:cubicBezTo>
                    <a:cubicBezTo>
                      <a:pt x="65" y="16"/>
                      <a:pt x="70" y="21"/>
                      <a:pt x="87" y="22"/>
                    </a:cubicBezTo>
                    <a:cubicBezTo>
                      <a:pt x="89" y="27"/>
                      <a:pt x="90" y="29"/>
                      <a:pt x="95" y="31"/>
                    </a:cubicBezTo>
                    <a:cubicBezTo>
                      <a:pt x="97" y="35"/>
                      <a:pt x="100" y="36"/>
                      <a:pt x="104" y="37"/>
                    </a:cubicBezTo>
                    <a:cubicBezTo>
                      <a:pt x="116" y="49"/>
                      <a:pt x="107" y="58"/>
                      <a:pt x="95" y="62"/>
                    </a:cubicBezTo>
                    <a:cubicBezTo>
                      <a:pt x="90" y="59"/>
                      <a:pt x="92" y="62"/>
                      <a:pt x="88" y="66"/>
                    </a:cubicBezTo>
                    <a:cubicBezTo>
                      <a:pt x="85" y="73"/>
                      <a:pt x="78" y="70"/>
                      <a:pt x="71" y="69"/>
                    </a:cubicBezTo>
                    <a:cubicBezTo>
                      <a:pt x="56" y="70"/>
                      <a:pt x="59" y="69"/>
                      <a:pt x="51" y="74"/>
                    </a:cubicBezTo>
                    <a:cubicBezTo>
                      <a:pt x="47" y="73"/>
                      <a:pt x="44" y="74"/>
                      <a:pt x="41" y="73"/>
                    </a:cubicBezTo>
                    <a:cubicBezTo>
                      <a:pt x="39" y="72"/>
                      <a:pt x="37" y="67"/>
                      <a:pt x="37" y="67"/>
                    </a:cubicBezTo>
                    <a:cubicBezTo>
                      <a:pt x="34" y="44"/>
                      <a:pt x="37" y="37"/>
                      <a:pt x="13" y="35"/>
                    </a:cubicBezTo>
                    <a:cubicBezTo>
                      <a:pt x="8" y="32"/>
                      <a:pt x="7" y="29"/>
                      <a:pt x="3" y="26"/>
                    </a:cubicBezTo>
                    <a:cubicBezTo>
                      <a:pt x="1" y="20"/>
                      <a:pt x="2" y="22"/>
                      <a:pt x="0" y="17"/>
                    </a:cubicBezTo>
                    <a:cubicBezTo>
                      <a:pt x="1" y="12"/>
                      <a:pt x="3" y="14"/>
                      <a:pt x="6" y="9"/>
                    </a:cubicBezTo>
                    <a:cubicBezTo>
                      <a:pt x="3" y="2"/>
                      <a:pt x="9" y="4"/>
                      <a:pt x="13" y="0"/>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5" name="Group 2857"/>
            <p:cNvGrpSpPr>
              <a:grpSpLocks/>
            </p:cNvGrpSpPr>
            <p:nvPr/>
          </p:nvGrpSpPr>
          <p:grpSpPr bwMode="auto">
            <a:xfrm>
              <a:off x="1149350" y="5227638"/>
              <a:ext cx="152400" cy="53975"/>
              <a:chOff x="724" y="3293"/>
              <a:chExt cx="96" cy="34"/>
            </a:xfrm>
            <a:grpFill/>
          </p:grpSpPr>
          <p:sp>
            <p:nvSpPr>
              <p:cNvPr id="128" name="Freeform 2855"/>
              <p:cNvSpPr>
                <a:spLocks/>
              </p:cNvSpPr>
              <p:nvPr/>
            </p:nvSpPr>
            <p:spPr bwMode="auto">
              <a:xfrm>
                <a:off x="724" y="3293"/>
                <a:ext cx="96" cy="34"/>
              </a:xfrm>
              <a:custGeom>
                <a:avLst/>
                <a:gdLst/>
                <a:ahLst/>
                <a:cxnLst>
                  <a:cxn ang="0">
                    <a:pos x="165" y="32"/>
                  </a:cxn>
                  <a:cxn ang="0">
                    <a:pos x="32" y="165"/>
                  </a:cxn>
                  <a:cxn ang="0">
                    <a:pos x="64" y="284"/>
                  </a:cxn>
                  <a:cxn ang="0">
                    <a:pos x="525" y="243"/>
                  </a:cxn>
                  <a:cxn ang="0">
                    <a:pos x="626" y="339"/>
                  </a:cxn>
                  <a:cxn ang="0">
                    <a:pos x="722" y="353"/>
                  </a:cxn>
                  <a:cxn ang="0">
                    <a:pos x="932" y="330"/>
                  </a:cxn>
                  <a:cxn ang="0">
                    <a:pos x="941" y="229"/>
                  </a:cxn>
                  <a:cxn ang="0">
                    <a:pos x="1009" y="206"/>
                  </a:cxn>
                  <a:cxn ang="0">
                    <a:pos x="932" y="87"/>
                  </a:cxn>
                  <a:cxn ang="0">
                    <a:pos x="699" y="87"/>
                  </a:cxn>
                  <a:cxn ang="0">
                    <a:pos x="658" y="32"/>
                  </a:cxn>
                  <a:cxn ang="0">
                    <a:pos x="603" y="78"/>
                  </a:cxn>
                  <a:cxn ang="0">
                    <a:pos x="535" y="119"/>
                  </a:cxn>
                  <a:cxn ang="0">
                    <a:pos x="306" y="78"/>
                  </a:cxn>
                  <a:cxn ang="0">
                    <a:pos x="252" y="0"/>
                  </a:cxn>
                  <a:cxn ang="0">
                    <a:pos x="165" y="32"/>
                  </a:cxn>
                </a:cxnLst>
                <a:rect l="0" t="0" r="r" b="b"/>
                <a:pathLst>
                  <a:path w="1050" h="375">
                    <a:moveTo>
                      <a:pt x="165" y="32"/>
                    </a:moveTo>
                    <a:cubicBezTo>
                      <a:pt x="147" y="74"/>
                      <a:pt x="74" y="133"/>
                      <a:pt x="32" y="165"/>
                    </a:cubicBezTo>
                    <a:cubicBezTo>
                      <a:pt x="23" y="225"/>
                      <a:pt x="0" y="266"/>
                      <a:pt x="64" y="284"/>
                    </a:cubicBezTo>
                    <a:cubicBezTo>
                      <a:pt x="229" y="275"/>
                      <a:pt x="357" y="252"/>
                      <a:pt x="525" y="243"/>
                    </a:cubicBezTo>
                    <a:cubicBezTo>
                      <a:pt x="580" y="275"/>
                      <a:pt x="562" y="325"/>
                      <a:pt x="626" y="339"/>
                    </a:cubicBezTo>
                    <a:cubicBezTo>
                      <a:pt x="681" y="321"/>
                      <a:pt x="676" y="302"/>
                      <a:pt x="722" y="353"/>
                    </a:cubicBezTo>
                    <a:cubicBezTo>
                      <a:pt x="790" y="343"/>
                      <a:pt x="877" y="375"/>
                      <a:pt x="932" y="330"/>
                    </a:cubicBezTo>
                    <a:cubicBezTo>
                      <a:pt x="959" y="307"/>
                      <a:pt x="927" y="261"/>
                      <a:pt x="941" y="229"/>
                    </a:cubicBezTo>
                    <a:cubicBezTo>
                      <a:pt x="950" y="206"/>
                      <a:pt x="987" y="215"/>
                      <a:pt x="1009" y="206"/>
                    </a:cubicBezTo>
                    <a:cubicBezTo>
                      <a:pt x="1050" y="138"/>
                      <a:pt x="996" y="106"/>
                      <a:pt x="932" y="87"/>
                    </a:cubicBezTo>
                    <a:cubicBezTo>
                      <a:pt x="900" y="87"/>
                      <a:pt x="749" y="106"/>
                      <a:pt x="699" y="87"/>
                    </a:cubicBezTo>
                    <a:cubicBezTo>
                      <a:pt x="676" y="78"/>
                      <a:pt x="676" y="46"/>
                      <a:pt x="658" y="32"/>
                    </a:cubicBezTo>
                    <a:cubicBezTo>
                      <a:pt x="585" y="55"/>
                      <a:pt x="672" y="23"/>
                      <a:pt x="603" y="78"/>
                    </a:cubicBezTo>
                    <a:cubicBezTo>
                      <a:pt x="585" y="97"/>
                      <a:pt x="535" y="119"/>
                      <a:pt x="535" y="119"/>
                    </a:cubicBezTo>
                    <a:cubicBezTo>
                      <a:pt x="457" y="110"/>
                      <a:pt x="375" y="115"/>
                      <a:pt x="306" y="78"/>
                    </a:cubicBezTo>
                    <a:cubicBezTo>
                      <a:pt x="297" y="32"/>
                      <a:pt x="297" y="14"/>
                      <a:pt x="252" y="0"/>
                    </a:cubicBezTo>
                    <a:cubicBezTo>
                      <a:pt x="220" y="5"/>
                      <a:pt x="137" y="14"/>
                      <a:pt x="165" y="32"/>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9" name="Freeform 2856"/>
              <p:cNvSpPr>
                <a:spLocks/>
              </p:cNvSpPr>
              <p:nvPr/>
            </p:nvSpPr>
            <p:spPr bwMode="auto">
              <a:xfrm>
                <a:off x="724" y="3293"/>
                <a:ext cx="96" cy="34"/>
              </a:xfrm>
              <a:custGeom>
                <a:avLst/>
                <a:gdLst/>
                <a:ahLst/>
                <a:cxnLst>
                  <a:cxn ang="0">
                    <a:pos x="15" y="3"/>
                  </a:cxn>
                  <a:cxn ang="0">
                    <a:pos x="3" y="15"/>
                  </a:cxn>
                  <a:cxn ang="0">
                    <a:pos x="6" y="26"/>
                  </a:cxn>
                  <a:cxn ang="0">
                    <a:pos x="48" y="22"/>
                  </a:cxn>
                  <a:cxn ang="0">
                    <a:pos x="57" y="31"/>
                  </a:cxn>
                  <a:cxn ang="0">
                    <a:pos x="66" y="32"/>
                  </a:cxn>
                  <a:cxn ang="0">
                    <a:pos x="85" y="30"/>
                  </a:cxn>
                  <a:cxn ang="0">
                    <a:pos x="86" y="21"/>
                  </a:cxn>
                  <a:cxn ang="0">
                    <a:pos x="92" y="19"/>
                  </a:cxn>
                  <a:cxn ang="0">
                    <a:pos x="85" y="8"/>
                  </a:cxn>
                  <a:cxn ang="0">
                    <a:pos x="64" y="8"/>
                  </a:cxn>
                  <a:cxn ang="0">
                    <a:pos x="60" y="3"/>
                  </a:cxn>
                  <a:cxn ang="0">
                    <a:pos x="55" y="7"/>
                  </a:cxn>
                  <a:cxn ang="0">
                    <a:pos x="49" y="11"/>
                  </a:cxn>
                  <a:cxn ang="0">
                    <a:pos x="28" y="7"/>
                  </a:cxn>
                  <a:cxn ang="0">
                    <a:pos x="23" y="0"/>
                  </a:cxn>
                  <a:cxn ang="0">
                    <a:pos x="15" y="3"/>
                  </a:cxn>
                </a:cxnLst>
                <a:rect l="0" t="0" r="r" b="b"/>
                <a:pathLst>
                  <a:path w="96" h="34">
                    <a:moveTo>
                      <a:pt x="15" y="3"/>
                    </a:moveTo>
                    <a:cubicBezTo>
                      <a:pt x="13" y="7"/>
                      <a:pt x="7" y="12"/>
                      <a:pt x="3" y="15"/>
                    </a:cubicBezTo>
                    <a:cubicBezTo>
                      <a:pt x="2" y="20"/>
                      <a:pt x="0" y="24"/>
                      <a:pt x="6" y="26"/>
                    </a:cubicBezTo>
                    <a:cubicBezTo>
                      <a:pt x="21" y="25"/>
                      <a:pt x="33" y="23"/>
                      <a:pt x="48" y="22"/>
                    </a:cubicBezTo>
                    <a:cubicBezTo>
                      <a:pt x="53" y="25"/>
                      <a:pt x="51" y="29"/>
                      <a:pt x="57" y="31"/>
                    </a:cubicBezTo>
                    <a:cubicBezTo>
                      <a:pt x="62" y="29"/>
                      <a:pt x="62" y="27"/>
                      <a:pt x="66" y="32"/>
                    </a:cubicBezTo>
                    <a:cubicBezTo>
                      <a:pt x="72" y="31"/>
                      <a:pt x="80" y="34"/>
                      <a:pt x="85" y="30"/>
                    </a:cubicBezTo>
                    <a:cubicBezTo>
                      <a:pt x="87" y="28"/>
                      <a:pt x="84" y="24"/>
                      <a:pt x="86" y="21"/>
                    </a:cubicBezTo>
                    <a:cubicBezTo>
                      <a:pt x="87" y="19"/>
                      <a:pt x="90" y="19"/>
                      <a:pt x="92" y="19"/>
                    </a:cubicBezTo>
                    <a:cubicBezTo>
                      <a:pt x="96" y="12"/>
                      <a:pt x="91" y="9"/>
                      <a:pt x="85" y="8"/>
                    </a:cubicBezTo>
                    <a:cubicBezTo>
                      <a:pt x="82" y="8"/>
                      <a:pt x="68" y="9"/>
                      <a:pt x="64" y="8"/>
                    </a:cubicBezTo>
                    <a:cubicBezTo>
                      <a:pt x="62" y="7"/>
                      <a:pt x="62" y="4"/>
                      <a:pt x="60" y="3"/>
                    </a:cubicBezTo>
                    <a:cubicBezTo>
                      <a:pt x="53" y="5"/>
                      <a:pt x="61" y="2"/>
                      <a:pt x="55" y="7"/>
                    </a:cubicBezTo>
                    <a:cubicBezTo>
                      <a:pt x="53" y="9"/>
                      <a:pt x="49" y="11"/>
                      <a:pt x="49" y="11"/>
                    </a:cubicBezTo>
                    <a:cubicBezTo>
                      <a:pt x="42" y="10"/>
                      <a:pt x="34" y="10"/>
                      <a:pt x="28" y="7"/>
                    </a:cubicBezTo>
                    <a:cubicBezTo>
                      <a:pt x="27" y="3"/>
                      <a:pt x="27" y="1"/>
                      <a:pt x="23" y="0"/>
                    </a:cubicBezTo>
                    <a:cubicBezTo>
                      <a:pt x="20" y="0"/>
                      <a:pt x="13" y="1"/>
                      <a:pt x="15" y="3"/>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6" name="Group 2851"/>
            <p:cNvGrpSpPr>
              <a:grpSpLocks/>
            </p:cNvGrpSpPr>
            <p:nvPr/>
          </p:nvGrpSpPr>
          <p:grpSpPr bwMode="auto">
            <a:xfrm>
              <a:off x="573088" y="4972050"/>
              <a:ext cx="123825" cy="95250"/>
              <a:chOff x="361" y="3132"/>
              <a:chExt cx="78" cy="60"/>
            </a:xfrm>
            <a:grpFill/>
          </p:grpSpPr>
          <p:sp>
            <p:nvSpPr>
              <p:cNvPr id="126" name="Freeform 2849"/>
              <p:cNvSpPr>
                <a:spLocks/>
              </p:cNvSpPr>
              <p:nvPr/>
            </p:nvSpPr>
            <p:spPr bwMode="auto">
              <a:xfrm>
                <a:off x="361" y="3132"/>
                <a:ext cx="78" cy="60"/>
              </a:xfrm>
              <a:custGeom>
                <a:avLst/>
                <a:gdLst/>
                <a:ahLst/>
                <a:cxnLst>
                  <a:cxn ang="0">
                    <a:pos x="27" y="256"/>
                  </a:cxn>
                  <a:cxn ang="0">
                    <a:pos x="292" y="155"/>
                  </a:cxn>
                  <a:cxn ang="0">
                    <a:pos x="402" y="46"/>
                  </a:cxn>
                  <a:cxn ang="0">
                    <a:pos x="497" y="78"/>
                  </a:cxn>
                  <a:cxn ang="0">
                    <a:pos x="575" y="0"/>
                  </a:cxn>
                  <a:cxn ang="0">
                    <a:pos x="707" y="36"/>
                  </a:cxn>
                  <a:cxn ang="0">
                    <a:pos x="817" y="110"/>
                  </a:cxn>
                  <a:cxn ang="0">
                    <a:pos x="858" y="233"/>
                  </a:cxn>
                  <a:cxn ang="0">
                    <a:pos x="826" y="407"/>
                  </a:cxn>
                  <a:cxn ang="0">
                    <a:pos x="730" y="516"/>
                  </a:cxn>
                  <a:cxn ang="0">
                    <a:pos x="607" y="658"/>
                  </a:cxn>
                  <a:cxn ang="0">
                    <a:pos x="411" y="626"/>
                  </a:cxn>
                  <a:cxn ang="0">
                    <a:pos x="269" y="562"/>
                  </a:cxn>
                  <a:cxn ang="0">
                    <a:pos x="160" y="484"/>
                  </a:cxn>
                  <a:cxn ang="0">
                    <a:pos x="59" y="420"/>
                  </a:cxn>
                  <a:cxn ang="0">
                    <a:pos x="27" y="256"/>
                  </a:cxn>
                </a:cxnLst>
                <a:rect l="0" t="0" r="r" b="b"/>
                <a:pathLst>
                  <a:path w="858" h="658">
                    <a:moveTo>
                      <a:pt x="27" y="256"/>
                    </a:moveTo>
                    <a:cubicBezTo>
                      <a:pt x="260" y="228"/>
                      <a:pt x="27" y="178"/>
                      <a:pt x="292" y="155"/>
                    </a:cubicBezTo>
                    <a:cubicBezTo>
                      <a:pt x="333" y="128"/>
                      <a:pt x="374" y="87"/>
                      <a:pt x="402" y="46"/>
                    </a:cubicBezTo>
                    <a:cubicBezTo>
                      <a:pt x="434" y="55"/>
                      <a:pt x="465" y="68"/>
                      <a:pt x="497" y="78"/>
                    </a:cubicBezTo>
                    <a:cubicBezTo>
                      <a:pt x="511" y="46"/>
                      <a:pt x="575" y="0"/>
                      <a:pt x="575" y="0"/>
                    </a:cubicBezTo>
                    <a:cubicBezTo>
                      <a:pt x="662" y="36"/>
                      <a:pt x="566" y="50"/>
                      <a:pt x="707" y="36"/>
                    </a:cubicBezTo>
                    <a:cubicBezTo>
                      <a:pt x="781" y="4"/>
                      <a:pt x="767" y="82"/>
                      <a:pt x="817" y="110"/>
                    </a:cubicBezTo>
                    <a:cubicBezTo>
                      <a:pt x="826" y="160"/>
                      <a:pt x="835" y="192"/>
                      <a:pt x="858" y="233"/>
                    </a:cubicBezTo>
                    <a:cubicBezTo>
                      <a:pt x="854" y="297"/>
                      <a:pt x="849" y="347"/>
                      <a:pt x="826" y="407"/>
                    </a:cubicBezTo>
                    <a:cubicBezTo>
                      <a:pt x="817" y="512"/>
                      <a:pt x="822" y="503"/>
                      <a:pt x="730" y="516"/>
                    </a:cubicBezTo>
                    <a:cubicBezTo>
                      <a:pt x="648" y="567"/>
                      <a:pt x="717" y="626"/>
                      <a:pt x="607" y="658"/>
                    </a:cubicBezTo>
                    <a:cubicBezTo>
                      <a:pt x="539" y="644"/>
                      <a:pt x="484" y="635"/>
                      <a:pt x="411" y="626"/>
                    </a:cubicBezTo>
                    <a:cubicBezTo>
                      <a:pt x="365" y="594"/>
                      <a:pt x="324" y="576"/>
                      <a:pt x="269" y="562"/>
                    </a:cubicBezTo>
                    <a:cubicBezTo>
                      <a:pt x="228" y="503"/>
                      <a:pt x="237" y="494"/>
                      <a:pt x="160" y="484"/>
                    </a:cubicBezTo>
                    <a:cubicBezTo>
                      <a:pt x="123" y="462"/>
                      <a:pt x="100" y="434"/>
                      <a:pt x="59" y="420"/>
                    </a:cubicBezTo>
                    <a:cubicBezTo>
                      <a:pt x="0" y="352"/>
                      <a:pt x="68" y="297"/>
                      <a:pt x="27" y="256"/>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7" name="Freeform 2850"/>
              <p:cNvSpPr>
                <a:spLocks/>
              </p:cNvSpPr>
              <p:nvPr/>
            </p:nvSpPr>
            <p:spPr bwMode="auto">
              <a:xfrm>
                <a:off x="361" y="3132"/>
                <a:ext cx="78" cy="60"/>
              </a:xfrm>
              <a:custGeom>
                <a:avLst/>
                <a:gdLst/>
                <a:ahLst/>
                <a:cxnLst>
                  <a:cxn ang="0">
                    <a:pos x="2" y="23"/>
                  </a:cxn>
                  <a:cxn ang="0">
                    <a:pos x="26" y="14"/>
                  </a:cxn>
                  <a:cxn ang="0">
                    <a:pos x="36" y="4"/>
                  </a:cxn>
                  <a:cxn ang="0">
                    <a:pos x="45" y="7"/>
                  </a:cxn>
                  <a:cxn ang="0">
                    <a:pos x="52" y="0"/>
                  </a:cxn>
                  <a:cxn ang="0">
                    <a:pos x="64" y="3"/>
                  </a:cxn>
                  <a:cxn ang="0">
                    <a:pos x="74" y="10"/>
                  </a:cxn>
                  <a:cxn ang="0">
                    <a:pos x="78" y="21"/>
                  </a:cxn>
                  <a:cxn ang="0">
                    <a:pos x="75" y="37"/>
                  </a:cxn>
                  <a:cxn ang="0">
                    <a:pos x="66" y="47"/>
                  </a:cxn>
                  <a:cxn ang="0">
                    <a:pos x="55" y="60"/>
                  </a:cxn>
                  <a:cxn ang="0">
                    <a:pos x="37" y="57"/>
                  </a:cxn>
                  <a:cxn ang="0">
                    <a:pos x="24" y="51"/>
                  </a:cxn>
                  <a:cxn ang="0">
                    <a:pos x="14" y="44"/>
                  </a:cxn>
                  <a:cxn ang="0">
                    <a:pos x="5" y="38"/>
                  </a:cxn>
                  <a:cxn ang="0">
                    <a:pos x="2" y="23"/>
                  </a:cxn>
                </a:cxnLst>
                <a:rect l="0" t="0" r="r" b="b"/>
                <a:pathLst>
                  <a:path w="78" h="60">
                    <a:moveTo>
                      <a:pt x="2" y="23"/>
                    </a:moveTo>
                    <a:cubicBezTo>
                      <a:pt x="24" y="21"/>
                      <a:pt x="2" y="16"/>
                      <a:pt x="26" y="14"/>
                    </a:cubicBezTo>
                    <a:cubicBezTo>
                      <a:pt x="30" y="12"/>
                      <a:pt x="34" y="8"/>
                      <a:pt x="36" y="4"/>
                    </a:cubicBezTo>
                    <a:cubicBezTo>
                      <a:pt x="39" y="5"/>
                      <a:pt x="42" y="6"/>
                      <a:pt x="45" y="7"/>
                    </a:cubicBezTo>
                    <a:cubicBezTo>
                      <a:pt x="46" y="4"/>
                      <a:pt x="52" y="0"/>
                      <a:pt x="52" y="0"/>
                    </a:cubicBezTo>
                    <a:cubicBezTo>
                      <a:pt x="60" y="3"/>
                      <a:pt x="51" y="5"/>
                      <a:pt x="64" y="3"/>
                    </a:cubicBezTo>
                    <a:cubicBezTo>
                      <a:pt x="71" y="1"/>
                      <a:pt x="70" y="8"/>
                      <a:pt x="74" y="10"/>
                    </a:cubicBezTo>
                    <a:cubicBezTo>
                      <a:pt x="75" y="15"/>
                      <a:pt x="76" y="18"/>
                      <a:pt x="78" y="21"/>
                    </a:cubicBezTo>
                    <a:cubicBezTo>
                      <a:pt x="78" y="27"/>
                      <a:pt x="77" y="32"/>
                      <a:pt x="75" y="37"/>
                    </a:cubicBezTo>
                    <a:cubicBezTo>
                      <a:pt x="74" y="47"/>
                      <a:pt x="75" y="46"/>
                      <a:pt x="66" y="47"/>
                    </a:cubicBezTo>
                    <a:cubicBezTo>
                      <a:pt x="59" y="52"/>
                      <a:pt x="65" y="57"/>
                      <a:pt x="55" y="60"/>
                    </a:cubicBezTo>
                    <a:cubicBezTo>
                      <a:pt x="49" y="59"/>
                      <a:pt x="44" y="58"/>
                      <a:pt x="37" y="57"/>
                    </a:cubicBezTo>
                    <a:cubicBezTo>
                      <a:pt x="33" y="54"/>
                      <a:pt x="29" y="53"/>
                      <a:pt x="24" y="51"/>
                    </a:cubicBezTo>
                    <a:cubicBezTo>
                      <a:pt x="21" y="46"/>
                      <a:pt x="21" y="45"/>
                      <a:pt x="14" y="44"/>
                    </a:cubicBezTo>
                    <a:cubicBezTo>
                      <a:pt x="11" y="42"/>
                      <a:pt x="9" y="40"/>
                      <a:pt x="5" y="38"/>
                    </a:cubicBezTo>
                    <a:cubicBezTo>
                      <a:pt x="0" y="32"/>
                      <a:pt x="6" y="27"/>
                      <a:pt x="2" y="23"/>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7" name="Group 2860"/>
            <p:cNvGrpSpPr>
              <a:grpSpLocks/>
            </p:cNvGrpSpPr>
            <p:nvPr/>
          </p:nvGrpSpPr>
          <p:grpSpPr bwMode="auto">
            <a:xfrm>
              <a:off x="914400" y="5410200"/>
              <a:ext cx="68263" cy="57150"/>
              <a:chOff x="764" y="3340"/>
              <a:chExt cx="43" cy="36"/>
            </a:xfrm>
            <a:grpFill/>
          </p:grpSpPr>
          <p:sp>
            <p:nvSpPr>
              <p:cNvPr id="124" name="Freeform 2858"/>
              <p:cNvSpPr>
                <a:spLocks/>
              </p:cNvSpPr>
              <p:nvPr/>
            </p:nvSpPr>
            <p:spPr bwMode="auto">
              <a:xfrm>
                <a:off x="764" y="3340"/>
                <a:ext cx="43" cy="36"/>
              </a:xfrm>
              <a:custGeom>
                <a:avLst/>
                <a:gdLst/>
                <a:ahLst/>
                <a:cxnLst>
                  <a:cxn ang="0">
                    <a:pos x="178" y="9"/>
                  </a:cxn>
                  <a:cxn ang="0">
                    <a:pos x="59" y="18"/>
                  </a:cxn>
                  <a:cxn ang="0">
                    <a:pos x="82" y="128"/>
                  </a:cxn>
                  <a:cxn ang="0">
                    <a:pos x="123" y="392"/>
                  </a:cxn>
                  <a:cxn ang="0">
                    <a:pos x="397" y="346"/>
                  </a:cxn>
                  <a:cxn ang="0">
                    <a:pos x="475" y="182"/>
                  </a:cxn>
                  <a:cxn ang="0">
                    <a:pos x="388" y="109"/>
                  </a:cxn>
                  <a:cxn ang="0">
                    <a:pos x="301" y="0"/>
                  </a:cxn>
                  <a:cxn ang="0">
                    <a:pos x="178" y="9"/>
                  </a:cxn>
                </a:cxnLst>
                <a:rect l="0" t="0" r="r" b="b"/>
                <a:pathLst>
                  <a:path w="475" h="392">
                    <a:moveTo>
                      <a:pt x="178" y="9"/>
                    </a:moveTo>
                    <a:cubicBezTo>
                      <a:pt x="137" y="14"/>
                      <a:pt x="96" y="5"/>
                      <a:pt x="59" y="18"/>
                    </a:cubicBezTo>
                    <a:cubicBezTo>
                      <a:pt x="0" y="37"/>
                      <a:pt x="41" y="119"/>
                      <a:pt x="82" y="128"/>
                    </a:cubicBezTo>
                    <a:cubicBezTo>
                      <a:pt x="105" y="214"/>
                      <a:pt x="100" y="305"/>
                      <a:pt x="123" y="392"/>
                    </a:cubicBezTo>
                    <a:cubicBezTo>
                      <a:pt x="228" y="364"/>
                      <a:pt x="269" y="355"/>
                      <a:pt x="397" y="346"/>
                    </a:cubicBezTo>
                    <a:cubicBezTo>
                      <a:pt x="438" y="287"/>
                      <a:pt x="457" y="251"/>
                      <a:pt x="475" y="182"/>
                    </a:cubicBezTo>
                    <a:cubicBezTo>
                      <a:pt x="461" y="132"/>
                      <a:pt x="425" y="146"/>
                      <a:pt x="388" y="109"/>
                    </a:cubicBezTo>
                    <a:cubicBezTo>
                      <a:pt x="370" y="59"/>
                      <a:pt x="356" y="14"/>
                      <a:pt x="301" y="0"/>
                    </a:cubicBezTo>
                    <a:cubicBezTo>
                      <a:pt x="164" y="18"/>
                      <a:pt x="137" y="50"/>
                      <a:pt x="178" y="9"/>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5" name="Freeform 2859"/>
              <p:cNvSpPr>
                <a:spLocks/>
              </p:cNvSpPr>
              <p:nvPr/>
            </p:nvSpPr>
            <p:spPr bwMode="auto">
              <a:xfrm>
                <a:off x="764" y="3340"/>
                <a:ext cx="43" cy="36"/>
              </a:xfrm>
              <a:custGeom>
                <a:avLst/>
                <a:gdLst/>
                <a:ahLst/>
                <a:cxnLst>
                  <a:cxn ang="0">
                    <a:pos x="16" y="1"/>
                  </a:cxn>
                  <a:cxn ang="0">
                    <a:pos x="5" y="2"/>
                  </a:cxn>
                  <a:cxn ang="0">
                    <a:pos x="7" y="12"/>
                  </a:cxn>
                  <a:cxn ang="0">
                    <a:pos x="11" y="36"/>
                  </a:cxn>
                  <a:cxn ang="0">
                    <a:pos x="36" y="31"/>
                  </a:cxn>
                  <a:cxn ang="0">
                    <a:pos x="43" y="16"/>
                  </a:cxn>
                  <a:cxn ang="0">
                    <a:pos x="35" y="10"/>
                  </a:cxn>
                  <a:cxn ang="0">
                    <a:pos x="27" y="0"/>
                  </a:cxn>
                  <a:cxn ang="0">
                    <a:pos x="16" y="1"/>
                  </a:cxn>
                </a:cxnLst>
                <a:rect l="0" t="0" r="r" b="b"/>
                <a:pathLst>
                  <a:path w="43" h="36">
                    <a:moveTo>
                      <a:pt x="16" y="1"/>
                    </a:moveTo>
                    <a:cubicBezTo>
                      <a:pt x="12" y="1"/>
                      <a:pt x="8" y="0"/>
                      <a:pt x="5" y="2"/>
                    </a:cubicBezTo>
                    <a:cubicBezTo>
                      <a:pt x="0" y="3"/>
                      <a:pt x="3" y="11"/>
                      <a:pt x="7" y="12"/>
                    </a:cubicBezTo>
                    <a:cubicBezTo>
                      <a:pt x="9" y="19"/>
                      <a:pt x="9" y="28"/>
                      <a:pt x="11" y="36"/>
                    </a:cubicBezTo>
                    <a:cubicBezTo>
                      <a:pt x="20" y="33"/>
                      <a:pt x="24" y="32"/>
                      <a:pt x="36" y="31"/>
                    </a:cubicBezTo>
                    <a:cubicBezTo>
                      <a:pt x="39" y="26"/>
                      <a:pt x="41" y="23"/>
                      <a:pt x="43" y="16"/>
                    </a:cubicBezTo>
                    <a:cubicBezTo>
                      <a:pt x="42" y="12"/>
                      <a:pt x="38" y="13"/>
                      <a:pt x="35" y="10"/>
                    </a:cubicBezTo>
                    <a:cubicBezTo>
                      <a:pt x="33" y="5"/>
                      <a:pt x="32" y="1"/>
                      <a:pt x="27" y="0"/>
                    </a:cubicBezTo>
                    <a:cubicBezTo>
                      <a:pt x="14" y="2"/>
                      <a:pt x="12" y="4"/>
                      <a:pt x="16" y="1"/>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8" name="Group 2854"/>
            <p:cNvGrpSpPr>
              <a:grpSpLocks/>
            </p:cNvGrpSpPr>
            <p:nvPr/>
          </p:nvGrpSpPr>
          <p:grpSpPr bwMode="auto">
            <a:xfrm>
              <a:off x="938213" y="5113338"/>
              <a:ext cx="136525" cy="112713"/>
              <a:chOff x="591" y="3221"/>
              <a:chExt cx="86" cy="71"/>
            </a:xfrm>
            <a:grpFill/>
          </p:grpSpPr>
          <p:sp>
            <p:nvSpPr>
              <p:cNvPr id="122" name="Freeform 2852"/>
              <p:cNvSpPr>
                <a:spLocks/>
              </p:cNvSpPr>
              <p:nvPr/>
            </p:nvSpPr>
            <p:spPr bwMode="auto">
              <a:xfrm>
                <a:off x="591" y="3221"/>
                <a:ext cx="86" cy="71"/>
              </a:xfrm>
              <a:custGeom>
                <a:avLst/>
                <a:gdLst/>
                <a:ahLst/>
                <a:cxnLst>
                  <a:cxn ang="0">
                    <a:pos x="13" y="164"/>
                  </a:cxn>
                  <a:cxn ang="0">
                    <a:pos x="250" y="155"/>
                  </a:cxn>
                  <a:cxn ang="0">
                    <a:pos x="373" y="0"/>
                  </a:cxn>
                  <a:cxn ang="0">
                    <a:pos x="536" y="64"/>
                  </a:cxn>
                  <a:cxn ang="0">
                    <a:pos x="613" y="187"/>
                  </a:cxn>
                  <a:cxn ang="0">
                    <a:pos x="677" y="405"/>
                  </a:cxn>
                  <a:cxn ang="0">
                    <a:pos x="795" y="391"/>
                  </a:cxn>
                  <a:cxn ang="0">
                    <a:pos x="904" y="569"/>
                  </a:cxn>
                  <a:cxn ang="0">
                    <a:pos x="795" y="742"/>
                  </a:cxn>
                  <a:cxn ang="0">
                    <a:pos x="700" y="756"/>
                  </a:cxn>
                  <a:cxn ang="0">
                    <a:pos x="632" y="624"/>
                  </a:cxn>
                  <a:cxn ang="0">
                    <a:pos x="523" y="656"/>
                  </a:cxn>
                  <a:cxn ang="0">
                    <a:pos x="459" y="578"/>
                  </a:cxn>
                  <a:cxn ang="0">
                    <a:pos x="395" y="719"/>
                  </a:cxn>
                  <a:cxn ang="0">
                    <a:pos x="209" y="687"/>
                  </a:cxn>
                  <a:cxn ang="0">
                    <a:pos x="68" y="391"/>
                  </a:cxn>
                  <a:cxn ang="0">
                    <a:pos x="23" y="337"/>
                  </a:cxn>
                  <a:cxn ang="0">
                    <a:pos x="0" y="273"/>
                  </a:cxn>
                  <a:cxn ang="0">
                    <a:pos x="13" y="164"/>
                  </a:cxn>
                </a:cxnLst>
                <a:rect l="0" t="0" r="r" b="b"/>
                <a:pathLst>
                  <a:path w="950" h="783">
                    <a:moveTo>
                      <a:pt x="13" y="164"/>
                    </a:moveTo>
                    <a:cubicBezTo>
                      <a:pt x="91" y="159"/>
                      <a:pt x="173" y="164"/>
                      <a:pt x="250" y="155"/>
                    </a:cubicBezTo>
                    <a:cubicBezTo>
                      <a:pt x="332" y="146"/>
                      <a:pt x="273" y="18"/>
                      <a:pt x="373" y="0"/>
                    </a:cubicBezTo>
                    <a:cubicBezTo>
                      <a:pt x="495" y="13"/>
                      <a:pt x="436" y="36"/>
                      <a:pt x="536" y="64"/>
                    </a:cubicBezTo>
                    <a:cubicBezTo>
                      <a:pt x="550" y="123"/>
                      <a:pt x="554" y="164"/>
                      <a:pt x="613" y="187"/>
                    </a:cubicBezTo>
                    <a:cubicBezTo>
                      <a:pt x="632" y="259"/>
                      <a:pt x="613" y="378"/>
                      <a:pt x="677" y="405"/>
                    </a:cubicBezTo>
                    <a:cubicBezTo>
                      <a:pt x="727" y="382"/>
                      <a:pt x="741" y="382"/>
                      <a:pt x="795" y="391"/>
                    </a:cubicBezTo>
                    <a:cubicBezTo>
                      <a:pt x="809" y="460"/>
                      <a:pt x="836" y="542"/>
                      <a:pt x="904" y="569"/>
                    </a:cubicBezTo>
                    <a:cubicBezTo>
                      <a:pt x="945" y="724"/>
                      <a:pt x="950" y="728"/>
                      <a:pt x="795" y="742"/>
                    </a:cubicBezTo>
                    <a:cubicBezTo>
                      <a:pt x="754" y="769"/>
                      <a:pt x="745" y="783"/>
                      <a:pt x="700" y="756"/>
                    </a:cubicBezTo>
                    <a:cubicBezTo>
                      <a:pt x="654" y="687"/>
                      <a:pt x="650" y="724"/>
                      <a:pt x="632" y="624"/>
                    </a:cubicBezTo>
                    <a:cubicBezTo>
                      <a:pt x="559" y="642"/>
                      <a:pt x="609" y="669"/>
                      <a:pt x="523" y="656"/>
                    </a:cubicBezTo>
                    <a:cubicBezTo>
                      <a:pt x="500" y="619"/>
                      <a:pt x="500" y="596"/>
                      <a:pt x="459" y="578"/>
                    </a:cubicBezTo>
                    <a:cubicBezTo>
                      <a:pt x="423" y="633"/>
                      <a:pt x="454" y="687"/>
                      <a:pt x="395" y="719"/>
                    </a:cubicBezTo>
                    <a:cubicBezTo>
                      <a:pt x="332" y="710"/>
                      <a:pt x="273" y="697"/>
                      <a:pt x="209" y="687"/>
                    </a:cubicBezTo>
                    <a:cubicBezTo>
                      <a:pt x="104" y="610"/>
                      <a:pt x="182" y="473"/>
                      <a:pt x="68" y="391"/>
                    </a:cubicBezTo>
                    <a:cubicBezTo>
                      <a:pt x="27" y="296"/>
                      <a:pt x="91" y="428"/>
                      <a:pt x="23" y="337"/>
                    </a:cubicBezTo>
                    <a:cubicBezTo>
                      <a:pt x="9" y="319"/>
                      <a:pt x="9" y="296"/>
                      <a:pt x="0" y="273"/>
                    </a:cubicBezTo>
                    <a:cubicBezTo>
                      <a:pt x="4" y="246"/>
                      <a:pt x="41" y="164"/>
                      <a:pt x="13" y="164"/>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3" name="Freeform 2853"/>
              <p:cNvSpPr>
                <a:spLocks/>
              </p:cNvSpPr>
              <p:nvPr/>
            </p:nvSpPr>
            <p:spPr bwMode="auto">
              <a:xfrm>
                <a:off x="591" y="3221"/>
                <a:ext cx="86" cy="71"/>
              </a:xfrm>
              <a:custGeom>
                <a:avLst/>
                <a:gdLst/>
                <a:ahLst/>
                <a:cxnLst>
                  <a:cxn ang="0">
                    <a:pos x="1" y="15"/>
                  </a:cxn>
                  <a:cxn ang="0">
                    <a:pos x="22" y="14"/>
                  </a:cxn>
                  <a:cxn ang="0">
                    <a:pos x="34" y="0"/>
                  </a:cxn>
                  <a:cxn ang="0">
                    <a:pos x="48" y="6"/>
                  </a:cxn>
                  <a:cxn ang="0">
                    <a:pos x="55" y="17"/>
                  </a:cxn>
                  <a:cxn ang="0">
                    <a:pos x="61" y="37"/>
                  </a:cxn>
                  <a:cxn ang="0">
                    <a:pos x="72" y="35"/>
                  </a:cxn>
                  <a:cxn ang="0">
                    <a:pos x="82" y="52"/>
                  </a:cxn>
                  <a:cxn ang="0">
                    <a:pos x="72" y="67"/>
                  </a:cxn>
                  <a:cxn ang="0">
                    <a:pos x="63" y="69"/>
                  </a:cxn>
                  <a:cxn ang="0">
                    <a:pos x="57" y="57"/>
                  </a:cxn>
                  <a:cxn ang="0">
                    <a:pos x="47" y="60"/>
                  </a:cxn>
                  <a:cxn ang="0">
                    <a:pos x="41" y="52"/>
                  </a:cxn>
                  <a:cxn ang="0">
                    <a:pos x="36" y="65"/>
                  </a:cxn>
                  <a:cxn ang="0">
                    <a:pos x="19" y="62"/>
                  </a:cxn>
                  <a:cxn ang="0">
                    <a:pos x="6" y="35"/>
                  </a:cxn>
                  <a:cxn ang="0">
                    <a:pos x="2" y="31"/>
                  </a:cxn>
                  <a:cxn ang="0">
                    <a:pos x="0" y="25"/>
                  </a:cxn>
                  <a:cxn ang="0">
                    <a:pos x="1" y="15"/>
                  </a:cxn>
                </a:cxnLst>
                <a:rect l="0" t="0" r="r" b="b"/>
                <a:pathLst>
                  <a:path w="86" h="71">
                    <a:moveTo>
                      <a:pt x="1" y="15"/>
                    </a:moveTo>
                    <a:cubicBezTo>
                      <a:pt x="8" y="14"/>
                      <a:pt x="15" y="15"/>
                      <a:pt x="22" y="14"/>
                    </a:cubicBezTo>
                    <a:cubicBezTo>
                      <a:pt x="30" y="13"/>
                      <a:pt x="25" y="2"/>
                      <a:pt x="34" y="0"/>
                    </a:cubicBezTo>
                    <a:cubicBezTo>
                      <a:pt x="45" y="1"/>
                      <a:pt x="39" y="3"/>
                      <a:pt x="48" y="6"/>
                    </a:cubicBezTo>
                    <a:cubicBezTo>
                      <a:pt x="50" y="11"/>
                      <a:pt x="50" y="15"/>
                      <a:pt x="55" y="17"/>
                    </a:cubicBezTo>
                    <a:cubicBezTo>
                      <a:pt x="57" y="23"/>
                      <a:pt x="55" y="34"/>
                      <a:pt x="61" y="37"/>
                    </a:cubicBezTo>
                    <a:cubicBezTo>
                      <a:pt x="66" y="35"/>
                      <a:pt x="67" y="35"/>
                      <a:pt x="72" y="35"/>
                    </a:cubicBezTo>
                    <a:cubicBezTo>
                      <a:pt x="73" y="42"/>
                      <a:pt x="76" y="49"/>
                      <a:pt x="82" y="52"/>
                    </a:cubicBezTo>
                    <a:cubicBezTo>
                      <a:pt x="86" y="66"/>
                      <a:pt x="86" y="66"/>
                      <a:pt x="72" y="67"/>
                    </a:cubicBezTo>
                    <a:cubicBezTo>
                      <a:pt x="68" y="70"/>
                      <a:pt x="67" y="71"/>
                      <a:pt x="63" y="69"/>
                    </a:cubicBezTo>
                    <a:cubicBezTo>
                      <a:pt x="59" y="62"/>
                      <a:pt x="59" y="66"/>
                      <a:pt x="57" y="57"/>
                    </a:cubicBezTo>
                    <a:cubicBezTo>
                      <a:pt x="51" y="58"/>
                      <a:pt x="55" y="61"/>
                      <a:pt x="47" y="60"/>
                    </a:cubicBezTo>
                    <a:cubicBezTo>
                      <a:pt x="45" y="56"/>
                      <a:pt x="45" y="54"/>
                      <a:pt x="41" y="52"/>
                    </a:cubicBezTo>
                    <a:cubicBezTo>
                      <a:pt x="38" y="57"/>
                      <a:pt x="41" y="62"/>
                      <a:pt x="36" y="65"/>
                    </a:cubicBezTo>
                    <a:cubicBezTo>
                      <a:pt x="30" y="64"/>
                      <a:pt x="25" y="63"/>
                      <a:pt x="19" y="62"/>
                    </a:cubicBezTo>
                    <a:cubicBezTo>
                      <a:pt x="9" y="55"/>
                      <a:pt x="16" y="43"/>
                      <a:pt x="6" y="35"/>
                    </a:cubicBezTo>
                    <a:cubicBezTo>
                      <a:pt x="2" y="27"/>
                      <a:pt x="8" y="39"/>
                      <a:pt x="2" y="31"/>
                    </a:cubicBezTo>
                    <a:cubicBezTo>
                      <a:pt x="0" y="29"/>
                      <a:pt x="0" y="27"/>
                      <a:pt x="0" y="25"/>
                    </a:cubicBezTo>
                    <a:cubicBezTo>
                      <a:pt x="0" y="22"/>
                      <a:pt x="3" y="15"/>
                      <a:pt x="1" y="15"/>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9" name="Group 2866"/>
            <p:cNvGrpSpPr>
              <a:grpSpLocks/>
            </p:cNvGrpSpPr>
            <p:nvPr/>
          </p:nvGrpSpPr>
          <p:grpSpPr bwMode="auto">
            <a:xfrm>
              <a:off x="1295400" y="5410200"/>
              <a:ext cx="58738" cy="36513"/>
              <a:chOff x="817" y="3393"/>
              <a:chExt cx="37" cy="23"/>
            </a:xfrm>
            <a:grpFill/>
          </p:grpSpPr>
          <p:sp>
            <p:nvSpPr>
              <p:cNvPr id="120" name="Freeform 2864"/>
              <p:cNvSpPr>
                <a:spLocks/>
              </p:cNvSpPr>
              <p:nvPr/>
            </p:nvSpPr>
            <p:spPr bwMode="auto">
              <a:xfrm>
                <a:off x="817" y="3393"/>
                <a:ext cx="37" cy="23"/>
              </a:xfrm>
              <a:custGeom>
                <a:avLst/>
                <a:gdLst/>
                <a:ahLst/>
                <a:cxnLst>
                  <a:cxn ang="0">
                    <a:pos x="267" y="0"/>
                  </a:cxn>
                  <a:cxn ang="0">
                    <a:pos x="23" y="125"/>
                  </a:cxn>
                  <a:cxn ang="0">
                    <a:pos x="102" y="223"/>
                  </a:cxn>
                  <a:cxn ang="0">
                    <a:pos x="212" y="181"/>
                  </a:cxn>
                  <a:cxn ang="0">
                    <a:pos x="313" y="190"/>
                  </a:cxn>
                  <a:cxn ang="0">
                    <a:pos x="267" y="0"/>
                  </a:cxn>
                </a:cxnLst>
                <a:rect l="0" t="0" r="r" b="b"/>
                <a:pathLst>
                  <a:path w="400" h="250">
                    <a:moveTo>
                      <a:pt x="267" y="0"/>
                    </a:moveTo>
                    <a:cubicBezTo>
                      <a:pt x="184" y="61"/>
                      <a:pt x="115" y="88"/>
                      <a:pt x="23" y="125"/>
                    </a:cubicBezTo>
                    <a:cubicBezTo>
                      <a:pt x="0" y="200"/>
                      <a:pt x="37" y="209"/>
                      <a:pt x="102" y="223"/>
                    </a:cubicBezTo>
                    <a:cubicBezTo>
                      <a:pt x="171" y="250"/>
                      <a:pt x="157" y="195"/>
                      <a:pt x="212" y="181"/>
                    </a:cubicBezTo>
                    <a:cubicBezTo>
                      <a:pt x="244" y="227"/>
                      <a:pt x="258" y="200"/>
                      <a:pt x="313" y="190"/>
                    </a:cubicBezTo>
                    <a:cubicBezTo>
                      <a:pt x="345" y="79"/>
                      <a:pt x="400" y="0"/>
                      <a:pt x="267" y="0"/>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1" name="Freeform 2865"/>
              <p:cNvSpPr>
                <a:spLocks/>
              </p:cNvSpPr>
              <p:nvPr/>
            </p:nvSpPr>
            <p:spPr bwMode="auto">
              <a:xfrm>
                <a:off x="817" y="3393"/>
                <a:ext cx="37" cy="23"/>
              </a:xfrm>
              <a:custGeom>
                <a:avLst/>
                <a:gdLst/>
                <a:ahLst/>
                <a:cxnLst>
                  <a:cxn ang="0">
                    <a:pos x="25" y="0"/>
                  </a:cxn>
                  <a:cxn ang="0">
                    <a:pos x="2" y="11"/>
                  </a:cxn>
                  <a:cxn ang="0">
                    <a:pos x="10" y="20"/>
                  </a:cxn>
                  <a:cxn ang="0">
                    <a:pos x="20" y="16"/>
                  </a:cxn>
                  <a:cxn ang="0">
                    <a:pos x="29" y="17"/>
                  </a:cxn>
                  <a:cxn ang="0">
                    <a:pos x="25" y="0"/>
                  </a:cxn>
                </a:cxnLst>
                <a:rect l="0" t="0" r="r" b="b"/>
                <a:pathLst>
                  <a:path w="37" h="23">
                    <a:moveTo>
                      <a:pt x="25" y="0"/>
                    </a:moveTo>
                    <a:cubicBezTo>
                      <a:pt x="17" y="5"/>
                      <a:pt x="11" y="8"/>
                      <a:pt x="2" y="11"/>
                    </a:cubicBezTo>
                    <a:cubicBezTo>
                      <a:pt x="0" y="18"/>
                      <a:pt x="4" y="19"/>
                      <a:pt x="10" y="20"/>
                    </a:cubicBezTo>
                    <a:cubicBezTo>
                      <a:pt x="16" y="23"/>
                      <a:pt x="15" y="18"/>
                      <a:pt x="20" y="16"/>
                    </a:cubicBezTo>
                    <a:cubicBezTo>
                      <a:pt x="23" y="21"/>
                      <a:pt x="24" y="18"/>
                      <a:pt x="29" y="17"/>
                    </a:cubicBezTo>
                    <a:cubicBezTo>
                      <a:pt x="32" y="7"/>
                      <a:pt x="37" y="0"/>
                      <a:pt x="25" y="0"/>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0" name="Group 2848"/>
            <p:cNvGrpSpPr>
              <a:grpSpLocks/>
            </p:cNvGrpSpPr>
            <p:nvPr/>
          </p:nvGrpSpPr>
          <p:grpSpPr bwMode="auto">
            <a:xfrm>
              <a:off x="474663" y="5014913"/>
              <a:ext cx="50800" cy="73025"/>
              <a:chOff x="299" y="3159"/>
              <a:chExt cx="32" cy="46"/>
            </a:xfrm>
            <a:grpFill/>
          </p:grpSpPr>
          <p:sp>
            <p:nvSpPr>
              <p:cNvPr id="118" name="Freeform 2846"/>
              <p:cNvSpPr>
                <a:spLocks/>
              </p:cNvSpPr>
              <p:nvPr/>
            </p:nvSpPr>
            <p:spPr bwMode="auto">
              <a:xfrm>
                <a:off x="299" y="3159"/>
                <a:ext cx="32" cy="46"/>
              </a:xfrm>
              <a:custGeom>
                <a:avLst/>
                <a:gdLst/>
                <a:ahLst/>
                <a:cxnLst>
                  <a:cxn ang="0">
                    <a:pos x="230" y="0"/>
                  </a:cxn>
                  <a:cxn ang="0">
                    <a:pos x="221" y="132"/>
                  </a:cxn>
                  <a:cxn ang="0">
                    <a:pos x="120" y="195"/>
                  </a:cxn>
                  <a:cxn ang="0">
                    <a:pos x="46" y="263"/>
                  </a:cxn>
                  <a:cxn ang="0">
                    <a:pos x="0" y="427"/>
                  </a:cxn>
                  <a:cxn ang="0">
                    <a:pos x="79" y="482"/>
                  </a:cxn>
                  <a:cxn ang="0">
                    <a:pos x="134" y="404"/>
                  </a:cxn>
                  <a:cxn ang="0">
                    <a:pos x="276" y="350"/>
                  </a:cxn>
                  <a:cxn ang="0">
                    <a:pos x="322" y="195"/>
                  </a:cxn>
                  <a:cxn ang="0">
                    <a:pos x="340" y="132"/>
                  </a:cxn>
                  <a:cxn ang="0">
                    <a:pos x="230" y="0"/>
                  </a:cxn>
                </a:cxnLst>
                <a:rect l="0" t="0" r="r" b="b"/>
                <a:pathLst>
                  <a:path w="359" h="500">
                    <a:moveTo>
                      <a:pt x="230" y="0"/>
                    </a:moveTo>
                    <a:cubicBezTo>
                      <a:pt x="216" y="41"/>
                      <a:pt x="249" y="91"/>
                      <a:pt x="221" y="132"/>
                    </a:cubicBezTo>
                    <a:cubicBezTo>
                      <a:pt x="203" y="154"/>
                      <a:pt x="147" y="182"/>
                      <a:pt x="120" y="195"/>
                    </a:cubicBezTo>
                    <a:cubicBezTo>
                      <a:pt x="106" y="245"/>
                      <a:pt x="88" y="236"/>
                      <a:pt x="46" y="263"/>
                    </a:cubicBezTo>
                    <a:cubicBezTo>
                      <a:pt x="14" y="336"/>
                      <a:pt x="10" y="327"/>
                      <a:pt x="0" y="427"/>
                    </a:cubicBezTo>
                    <a:cubicBezTo>
                      <a:pt x="10" y="491"/>
                      <a:pt x="19" y="500"/>
                      <a:pt x="79" y="482"/>
                    </a:cubicBezTo>
                    <a:cubicBezTo>
                      <a:pt x="92" y="441"/>
                      <a:pt x="88" y="418"/>
                      <a:pt x="134" y="404"/>
                    </a:cubicBezTo>
                    <a:cubicBezTo>
                      <a:pt x="152" y="341"/>
                      <a:pt x="207" y="354"/>
                      <a:pt x="276" y="350"/>
                    </a:cubicBezTo>
                    <a:cubicBezTo>
                      <a:pt x="359" y="327"/>
                      <a:pt x="299" y="354"/>
                      <a:pt x="322" y="195"/>
                    </a:cubicBezTo>
                    <a:cubicBezTo>
                      <a:pt x="327" y="173"/>
                      <a:pt x="340" y="132"/>
                      <a:pt x="340" y="132"/>
                    </a:cubicBezTo>
                    <a:cubicBezTo>
                      <a:pt x="258" y="118"/>
                      <a:pt x="230" y="82"/>
                      <a:pt x="230" y="0"/>
                    </a:cubicBezTo>
                  </a:path>
                </a:pathLst>
              </a:custGeom>
              <a:grp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19" name="Freeform 2847"/>
              <p:cNvSpPr>
                <a:spLocks/>
              </p:cNvSpPr>
              <p:nvPr/>
            </p:nvSpPr>
            <p:spPr bwMode="auto">
              <a:xfrm>
                <a:off x="299" y="3159"/>
                <a:ext cx="32" cy="46"/>
              </a:xfrm>
              <a:custGeom>
                <a:avLst/>
                <a:gdLst/>
                <a:ahLst/>
                <a:cxnLst>
                  <a:cxn ang="0">
                    <a:pos x="21" y="0"/>
                  </a:cxn>
                  <a:cxn ang="0">
                    <a:pos x="20" y="12"/>
                  </a:cxn>
                  <a:cxn ang="0">
                    <a:pos x="11" y="18"/>
                  </a:cxn>
                  <a:cxn ang="0">
                    <a:pos x="4" y="24"/>
                  </a:cxn>
                  <a:cxn ang="0">
                    <a:pos x="0" y="39"/>
                  </a:cxn>
                  <a:cxn ang="0">
                    <a:pos x="7" y="44"/>
                  </a:cxn>
                  <a:cxn ang="0">
                    <a:pos x="12" y="37"/>
                  </a:cxn>
                  <a:cxn ang="0">
                    <a:pos x="25" y="32"/>
                  </a:cxn>
                  <a:cxn ang="0">
                    <a:pos x="29" y="18"/>
                  </a:cxn>
                  <a:cxn ang="0">
                    <a:pos x="31" y="12"/>
                  </a:cxn>
                  <a:cxn ang="0">
                    <a:pos x="21" y="0"/>
                  </a:cxn>
                </a:cxnLst>
                <a:rect l="0" t="0" r="r" b="b"/>
                <a:pathLst>
                  <a:path w="32" h="46">
                    <a:moveTo>
                      <a:pt x="21" y="0"/>
                    </a:moveTo>
                    <a:cubicBezTo>
                      <a:pt x="19" y="4"/>
                      <a:pt x="22" y="9"/>
                      <a:pt x="20" y="12"/>
                    </a:cubicBezTo>
                    <a:cubicBezTo>
                      <a:pt x="18" y="14"/>
                      <a:pt x="13" y="17"/>
                      <a:pt x="11" y="18"/>
                    </a:cubicBezTo>
                    <a:cubicBezTo>
                      <a:pt x="9" y="23"/>
                      <a:pt x="8" y="22"/>
                      <a:pt x="4" y="24"/>
                    </a:cubicBezTo>
                    <a:cubicBezTo>
                      <a:pt x="1" y="31"/>
                      <a:pt x="1" y="30"/>
                      <a:pt x="0" y="39"/>
                    </a:cubicBezTo>
                    <a:cubicBezTo>
                      <a:pt x="1" y="45"/>
                      <a:pt x="1" y="46"/>
                      <a:pt x="7" y="44"/>
                    </a:cubicBezTo>
                    <a:cubicBezTo>
                      <a:pt x="8" y="41"/>
                      <a:pt x="8" y="38"/>
                      <a:pt x="12" y="37"/>
                    </a:cubicBezTo>
                    <a:cubicBezTo>
                      <a:pt x="14" y="31"/>
                      <a:pt x="19" y="33"/>
                      <a:pt x="25" y="32"/>
                    </a:cubicBezTo>
                    <a:cubicBezTo>
                      <a:pt x="32" y="30"/>
                      <a:pt x="27" y="33"/>
                      <a:pt x="29" y="18"/>
                    </a:cubicBezTo>
                    <a:cubicBezTo>
                      <a:pt x="29" y="16"/>
                      <a:pt x="31" y="12"/>
                      <a:pt x="31" y="12"/>
                    </a:cubicBezTo>
                    <a:cubicBezTo>
                      <a:pt x="23" y="11"/>
                      <a:pt x="21" y="8"/>
                      <a:pt x="21" y="0"/>
                    </a:cubicBezTo>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grpSp>
        <p:nvGrpSpPr>
          <p:cNvPr id="11" name="Group 3263"/>
          <p:cNvGrpSpPr>
            <a:grpSpLocks/>
          </p:cNvGrpSpPr>
          <p:nvPr/>
        </p:nvGrpSpPr>
        <p:grpSpPr bwMode="auto">
          <a:xfrm>
            <a:off x="2045817" y="1015593"/>
            <a:ext cx="596900" cy="525462"/>
            <a:chOff x="296" y="677"/>
            <a:chExt cx="489" cy="407"/>
          </a:xfrm>
          <a:noFill/>
        </p:grpSpPr>
        <p:sp>
          <p:nvSpPr>
            <p:cNvPr id="135" name="Freeform 3261"/>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a:solidFill>
                <a:schemeClr val="tx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36" name="Freeform 3262"/>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sp>
        <p:nvSpPr>
          <p:cNvPr id="138" name="Line 53"/>
          <p:cNvSpPr>
            <a:spLocks noChangeShapeType="1"/>
          </p:cNvSpPr>
          <p:nvPr/>
        </p:nvSpPr>
        <p:spPr bwMode="auto">
          <a:xfrm flipH="1" flipV="1">
            <a:off x="6305797" y="4797631"/>
            <a:ext cx="1199407" cy="736269"/>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43" name="Line 115"/>
          <p:cNvSpPr>
            <a:spLocks noChangeShapeType="1"/>
          </p:cNvSpPr>
          <p:nvPr/>
        </p:nvSpPr>
        <p:spPr bwMode="auto">
          <a:xfrm flipH="1">
            <a:off x="6411389" y="3333751"/>
            <a:ext cx="398985" cy="37878"/>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44" name="Rectangle 114"/>
          <p:cNvSpPr>
            <a:spLocks noChangeArrowheads="1"/>
          </p:cNvSpPr>
          <p:nvPr/>
        </p:nvSpPr>
        <p:spPr bwMode="auto">
          <a:xfrm>
            <a:off x="6797950" y="3116638"/>
            <a:ext cx="1090612"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DELAWARE</a:t>
            </a:r>
          </a:p>
          <a:p>
            <a:pPr eaLnBrk="0" fontAlgn="base" hangingPunct="0">
              <a:spcBef>
                <a:spcPct val="0"/>
              </a:spcBef>
              <a:spcAft>
                <a:spcPct val="0"/>
              </a:spcAft>
            </a:pPr>
            <a:r>
              <a:rPr lang="en-US" sz="600" dirty="0">
                <a:solidFill>
                  <a:srgbClr val="000000"/>
                </a:solidFill>
                <a:cs typeface="Arial" pitchFamily="34" charset="0"/>
              </a:rPr>
              <a:t>673rd QM </a:t>
            </a:r>
            <a:r>
              <a:rPr lang="en-US" sz="600" dirty="0" smtClean="0">
                <a:solidFill>
                  <a:srgbClr val="000000"/>
                </a:solidFill>
                <a:cs typeface="Arial" pitchFamily="34" charset="0"/>
              </a:rPr>
              <a:t>CO (MA)</a:t>
            </a:r>
            <a:endParaRPr lang="en-US" sz="600" baseline="30000" dirty="0">
              <a:solidFill>
                <a:srgbClr val="000000"/>
              </a:solidFill>
              <a:cs typeface="Arial" pitchFamily="34" charset="0"/>
            </a:endParaRPr>
          </a:p>
        </p:txBody>
      </p:sp>
      <p:sp>
        <p:nvSpPr>
          <p:cNvPr id="145" name="Rectangle 69"/>
          <p:cNvSpPr>
            <a:spLocks noChangeArrowheads="1"/>
          </p:cNvSpPr>
          <p:nvPr/>
        </p:nvSpPr>
        <p:spPr bwMode="auto">
          <a:xfrm>
            <a:off x="3893639" y="6232525"/>
            <a:ext cx="1114425" cy="277641"/>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MISSOURI</a:t>
            </a:r>
          </a:p>
          <a:p>
            <a:pPr eaLnBrk="0" fontAlgn="base" hangingPunct="0">
              <a:spcBef>
                <a:spcPct val="0"/>
              </a:spcBef>
              <a:spcAft>
                <a:spcPct val="0"/>
              </a:spcAft>
            </a:pPr>
            <a:r>
              <a:rPr lang="en-US" sz="600" dirty="0">
                <a:solidFill>
                  <a:srgbClr val="000000"/>
                </a:solidFill>
                <a:cs typeface="Arial" pitchFamily="34" charset="0"/>
              </a:rPr>
              <a:t>383</a:t>
            </a:r>
            <a:r>
              <a:rPr lang="en-US" sz="600" baseline="30000" dirty="0">
                <a:solidFill>
                  <a:srgbClr val="000000"/>
                </a:solidFill>
                <a:cs typeface="Arial" pitchFamily="34" charset="0"/>
              </a:rPr>
              <a:t>rd</a:t>
            </a:r>
            <a:r>
              <a:rPr lang="en-US" sz="600" dirty="0">
                <a:solidFill>
                  <a:srgbClr val="000000"/>
                </a:solidFill>
                <a:cs typeface="Arial" pitchFamily="34" charset="0"/>
              </a:rPr>
              <a:t> QM CO</a:t>
            </a:r>
          </a:p>
        </p:txBody>
      </p:sp>
      <p:sp>
        <p:nvSpPr>
          <p:cNvPr id="146" name="Rectangle 69"/>
          <p:cNvSpPr>
            <a:spLocks noChangeArrowheads="1"/>
          </p:cNvSpPr>
          <p:nvPr/>
        </p:nvSpPr>
        <p:spPr bwMode="auto">
          <a:xfrm>
            <a:off x="1378611" y="5699582"/>
            <a:ext cx="1114425" cy="369974"/>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HAWAII</a:t>
            </a:r>
          </a:p>
          <a:p>
            <a:pPr eaLnBrk="0" fontAlgn="base" hangingPunct="0">
              <a:spcBef>
                <a:spcPct val="0"/>
              </a:spcBef>
              <a:spcAft>
                <a:spcPct val="0"/>
              </a:spcAft>
            </a:pPr>
            <a:r>
              <a:rPr lang="en-US" sz="600" dirty="0">
                <a:solidFill>
                  <a:srgbClr val="000000"/>
                </a:solidFill>
                <a:cs typeface="Arial" pitchFamily="34" charset="0"/>
              </a:rPr>
              <a:t>302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962</a:t>
            </a:r>
            <a:r>
              <a:rPr lang="en-US" sz="600" baseline="30000" dirty="0">
                <a:solidFill>
                  <a:srgbClr val="000000"/>
                </a:solidFill>
                <a:cs typeface="Arial" pitchFamily="34" charset="0"/>
              </a:rPr>
              <a:t>nd</a:t>
            </a:r>
            <a:r>
              <a:rPr lang="en-US" sz="600" dirty="0">
                <a:solidFill>
                  <a:srgbClr val="000000"/>
                </a:solidFill>
                <a:cs typeface="Arial" pitchFamily="34" charset="0"/>
              </a:rPr>
              <a:t> QM </a:t>
            </a:r>
            <a:r>
              <a:rPr lang="en-US" sz="600" dirty="0" smtClean="0">
                <a:solidFill>
                  <a:srgbClr val="000000"/>
                </a:solidFill>
                <a:cs typeface="Arial" pitchFamily="34" charset="0"/>
              </a:rPr>
              <a:t>CO (MA)</a:t>
            </a:r>
            <a:endParaRPr lang="en-US" sz="600" dirty="0">
              <a:solidFill>
                <a:srgbClr val="000000"/>
              </a:solidFill>
              <a:cs typeface="Arial" pitchFamily="34" charset="0"/>
            </a:endParaRPr>
          </a:p>
        </p:txBody>
      </p:sp>
      <p:sp>
        <p:nvSpPr>
          <p:cNvPr id="147" name="Line 67"/>
          <p:cNvSpPr>
            <a:spLocks noChangeShapeType="1"/>
          </p:cNvSpPr>
          <p:nvPr/>
        </p:nvSpPr>
        <p:spPr bwMode="auto">
          <a:xfrm flipV="1">
            <a:off x="1934511" y="5021272"/>
            <a:ext cx="158566" cy="67655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17" name="Line 68"/>
          <p:cNvSpPr>
            <a:spLocks noChangeShapeType="1"/>
          </p:cNvSpPr>
          <p:nvPr/>
        </p:nvSpPr>
        <p:spPr bwMode="auto">
          <a:xfrm flipV="1">
            <a:off x="4466290" y="3724275"/>
            <a:ext cx="104124" cy="157713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14" name="Line 65"/>
          <p:cNvSpPr>
            <a:spLocks noChangeShapeType="1"/>
          </p:cNvSpPr>
          <p:nvPr/>
        </p:nvSpPr>
        <p:spPr bwMode="auto">
          <a:xfrm flipV="1">
            <a:off x="1265530" y="4029071"/>
            <a:ext cx="2544469" cy="1186666"/>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06" name="Line 57"/>
          <p:cNvSpPr>
            <a:spLocks noChangeShapeType="1"/>
          </p:cNvSpPr>
          <p:nvPr/>
        </p:nvSpPr>
        <p:spPr bwMode="auto">
          <a:xfrm>
            <a:off x="3226003" y="2326234"/>
            <a:ext cx="1492301" cy="994867"/>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28" name="Line 82"/>
          <p:cNvSpPr>
            <a:spLocks noChangeShapeType="1"/>
          </p:cNvSpPr>
          <p:nvPr/>
        </p:nvSpPr>
        <p:spPr bwMode="auto">
          <a:xfrm flipH="1">
            <a:off x="5705474" y="2245766"/>
            <a:ext cx="219838" cy="1145133"/>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11" name="Line 62"/>
          <p:cNvSpPr>
            <a:spLocks noChangeShapeType="1"/>
          </p:cNvSpPr>
          <p:nvPr/>
        </p:nvSpPr>
        <p:spPr bwMode="auto">
          <a:xfrm flipH="1">
            <a:off x="6349593" y="2772461"/>
            <a:ext cx="1616660" cy="409651"/>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48" name="Line 105"/>
          <p:cNvSpPr>
            <a:spLocks noChangeShapeType="1"/>
          </p:cNvSpPr>
          <p:nvPr/>
        </p:nvSpPr>
        <p:spPr bwMode="auto">
          <a:xfrm flipH="1">
            <a:off x="6521450" y="2598449"/>
            <a:ext cx="571328" cy="376526"/>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24" name="Line 77"/>
          <p:cNvSpPr>
            <a:spLocks noChangeShapeType="1"/>
          </p:cNvSpPr>
          <p:nvPr/>
        </p:nvSpPr>
        <p:spPr bwMode="auto">
          <a:xfrm flipH="1" flipV="1">
            <a:off x="5895974" y="3552825"/>
            <a:ext cx="1952625" cy="561975"/>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08" name="Line 59"/>
          <p:cNvSpPr>
            <a:spLocks noChangeShapeType="1"/>
          </p:cNvSpPr>
          <p:nvPr/>
        </p:nvSpPr>
        <p:spPr bwMode="auto">
          <a:xfrm>
            <a:off x="4882683" y="2520778"/>
            <a:ext cx="793912" cy="1151452"/>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pic>
        <p:nvPicPr>
          <p:cNvPr id="156" name="Picture 155"/>
          <p:cNvPicPr/>
          <p:nvPr/>
        </p:nvPicPr>
        <p:blipFill>
          <a:blip r:embed="rId4" cstate="print">
            <a:clrChange>
              <a:clrFrom>
                <a:srgbClr val="FFFFFF"/>
              </a:clrFrom>
              <a:clrTo>
                <a:srgbClr val="FFFFFF">
                  <a:alpha val="0"/>
                </a:srgbClr>
              </a:clrTo>
            </a:clrChange>
          </a:blip>
          <a:srcRect t="18964" b="28886"/>
          <a:stretch>
            <a:fillRect/>
          </a:stretch>
        </p:blipFill>
        <p:spPr bwMode="auto">
          <a:xfrm>
            <a:off x="6497812" y="5291671"/>
            <a:ext cx="953829" cy="419100"/>
          </a:xfrm>
          <a:prstGeom prst="rect">
            <a:avLst/>
          </a:prstGeom>
          <a:noFill/>
          <a:ln w="9525">
            <a:noFill/>
            <a:miter lim="800000"/>
            <a:headEnd/>
            <a:tailEnd/>
          </a:ln>
        </p:spPr>
      </p:pic>
      <p:sp>
        <p:nvSpPr>
          <p:cNvPr id="157" name="Line 67"/>
          <p:cNvSpPr>
            <a:spLocks noChangeShapeType="1"/>
          </p:cNvSpPr>
          <p:nvPr/>
        </p:nvSpPr>
        <p:spPr bwMode="auto">
          <a:xfrm flipV="1">
            <a:off x="6935190" y="5636809"/>
            <a:ext cx="1040" cy="740239"/>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7" name="Rectangle 69"/>
          <p:cNvSpPr>
            <a:spLocks noChangeArrowheads="1"/>
          </p:cNvSpPr>
          <p:nvPr/>
        </p:nvSpPr>
        <p:spPr bwMode="auto">
          <a:xfrm>
            <a:off x="6473520" y="5904406"/>
            <a:ext cx="1114425" cy="831639"/>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PUERTO RICO</a:t>
            </a:r>
          </a:p>
          <a:p>
            <a:pPr eaLnBrk="0" fontAlgn="base" hangingPunct="0">
              <a:spcBef>
                <a:spcPct val="0"/>
              </a:spcBef>
              <a:spcAft>
                <a:spcPct val="0"/>
              </a:spcAft>
            </a:pPr>
            <a:r>
              <a:rPr lang="en-US" sz="600" dirty="0">
                <a:solidFill>
                  <a:srgbClr val="000000"/>
                </a:solidFill>
                <a:cs typeface="Arial" pitchFamily="34" charset="0"/>
              </a:rPr>
              <a:t>597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311</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941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969</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246</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430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973</a:t>
            </a:r>
            <a:r>
              <a:rPr lang="en-US" sz="600" baseline="30000" dirty="0">
                <a:solidFill>
                  <a:srgbClr val="000000"/>
                </a:solidFill>
                <a:cs typeface="Arial" pitchFamily="34" charset="0"/>
              </a:rPr>
              <a:t>rd</a:t>
            </a:r>
            <a:r>
              <a:rPr lang="en-US" sz="600" dirty="0">
                <a:solidFill>
                  <a:srgbClr val="000000"/>
                </a:solidFill>
                <a:cs typeface="Arial" pitchFamily="34" charset="0"/>
              </a:rPr>
              <a:t> QM CO</a:t>
            </a:r>
          </a:p>
        </p:txBody>
      </p:sp>
      <p:sp>
        <p:nvSpPr>
          <p:cNvPr id="2140" name="Rectangle 96"/>
          <p:cNvSpPr>
            <a:spLocks noChangeArrowheads="1"/>
          </p:cNvSpPr>
          <p:nvPr/>
        </p:nvSpPr>
        <p:spPr bwMode="auto">
          <a:xfrm>
            <a:off x="7443147" y="5339229"/>
            <a:ext cx="1219084" cy="369974"/>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FLORIDA</a:t>
            </a:r>
          </a:p>
          <a:p>
            <a:pPr eaLnBrk="0" fontAlgn="base" hangingPunct="0">
              <a:spcBef>
                <a:spcPct val="0"/>
              </a:spcBef>
              <a:spcAft>
                <a:spcPct val="0"/>
              </a:spcAft>
            </a:pPr>
            <a:r>
              <a:rPr lang="en-US" sz="600" dirty="0">
                <a:solidFill>
                  <a:srgbClr val="000000"/>
                </a:solidFill>
                <a:cs typeface="Arial" pitchFamily="34" charset="0"/>
              </a:rPr>
              <a:t>410</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303</a:t>
            </a:r>
            <a:r>
              <a:rPr lang="en-US" sz="600" baseline="30000" dirty="0">
                <a:solidFill>
                  <a:srgbClr val="000000"/>
                </a:solidFill>
                <a:cs typeface="Arial" pitchFamily="34" charset="0"/>
              </a:rPr>
              <a:t>rd</a:t>
            </a:r>
            <a:r>
              <a:rPr lang="en-US" sz="600" dirty="0">
                <a:solidFill>
                  <a:srgbClr val="000000"/>
                </a:solidFill>
                <a:cs typeface="Arial" pitchFamily="34" charset="0"/>
              </a:rPr>
              <a:t> QM CO</a:t>
            </a:r>
          </a:p>
        </p:txBody>
      </p:sp>
      <p:sp>
        <p:nvSpPr>
          <p:cNvPr id="158" name="TextBox 157"/>
          <p:cNvSpPr txBox="1"/>
          <p:nvPr/>
        </p:nvSpPr>
        <p:spPr>
          <a:xfrm>
            <a:off x="762000" y="6543675"/>
            <a:ext cx="1657350"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cs typeface="Arial" pitchFamily="34" charset="0"/>
              </a:rPr>
              <a:t>As of </a:t>
            </a:r>
            <a:r>
              <a:rPr lang="en-US" sz="1000" dirty="0" smtClean="0">
                <a:solidFill>
                  <a:srgbClr val="000000"/>
                </a:solidFill>
                <a:cs typeface="Arial" pitchFamily="34" charset="0"/>
              </a:rPr>
              <a:t>19 Nov </a:t>
            </a:r>
            <a:r>
              <a:rPr lang="en-US" sz="1000" dirty="0">
                <a:solidFill>
                  <a:srgbClr val="000000"/>
                </a:solidFill>
                <a:cs typeface="Arial" pitchFamily="34" charset="0"/>
              </a:rPr>
              <a:t>14</a:t>
            </a:r>
          </a:p>
        </p:txBody>
      </p:sp>
      <p:sp>
        <p:nvSpPr>
          <p:cNvPr id="159" name="Line 65"/>
          <p:cNvSpPr>
            <a:spLocks noChangeShapeType="1"/>
          </p:cNvSpPr>
          <p:nvPr/>
        </p:nvSpPr>
        <p:spPr bwMode="auto">
          <a:xfrm flipV="1">
            <a:off x="1162050" y="3581398"/>
            <a:ext cx="2228849" cy="762002"/>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48" name="TextBox 147"/>
          <p:cNvSpPr txBox="1"/>
          <p:nvPr/>
        </p:nvSpPr>
        <p:spPr>
          <a:xfrm>
            <a:off x="1982035" y="97963"/>
            <a:ext cx="5202065" cy="492443"/>
          </a:xfrm>
          <a:prstGeom prst="rect">
            <a:avLst/>
          </a:prstGeom>
          <a:noFill/>
        </p:spPr>
        <p:txBody>
          <a:bodyPr wrap="none" rtlCol="0">
            <a:spAutoFit/>
          </a:bodyPr>
          <a:lstStyle/>
          <a:p>
            <a:pPr algn="ctr"/>
            <a:r>
              <a:rPr lang="en-US" sz="2600" b="1" dirty="0" smtClean="0">
                <a:solidFill>
                  <a:srgbClr val="FFC000"/>
                </a:solidFill>
                <a:effectLst>
                  <a:outerShdw blurRad="38100" dist="38100" dir="2700000" algn="tl">
                    <a:srgbClr val="000000">
                      <a:alpha val="43137"/>
                    </a:srgbClr>
                  </a:outerShdw>
                </a:effectLst>
              </a:rPr>
              <a:t>QM US Army Reserve Unit Locations</a:t>
            </a:r>
            <a:endParaRPr lang="en-US" sz="2600" b="1" dirty="0">
              <a:solidFill>
                <a:srgbClr val="FFC000"/>
              </a:solidFill>
              <a:effectLst>
                <a:outerShdw blurRad="38100" dist="38100" dir="2700000" algn="tl">
                  <a:srgbClr val="000000">
                    <a:alpha val="43137"/>
                  </a:srgbClr>
                </a:outerShdw>
              </a:effectLst>
            </a:endParaRPr>
          </a:p>
        </p:txBody>
      </p:sp>
      <p:sp>
        <p:nvSpPr>
          <p:cNvPr id="149" name="Rectangle 66"/>
          <p:cNvSpPr>
            <a:spLocks noChangeArrowheads="1"/>
          </p:cNvSpPr>
          <p:nvPr/>
        </p:nvSpPr>
        <p:spPr bwMode="auto">
          <a:xfrm>
            <a:off x="119435" y="5094756"/>
            <a:ext cx="1146175" cy="64697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NEW  MEXICO</a:t>
            </a:r>
          </a:p>
          <a:p>
            <a:pPr eaLnBrk="0" fontAlgn="base" hangingPunct="0">
              <a:spcBef>
                <a:spcPct val="0"/>
              </a:spcBef>
              <a:spcAft>
                <a:spcPct val="0"/>
              </a:spcAft>
            </a:pPr>
            <a:r>
              <a:rPr lang="en-US" sz="600" dirty="0">
                <a:solidFill>
                  <a:srgbClr val="000000"/>
                </a:solidFill>
                <a:cs typeface="Arial" pitchFamily="34" charset="0"/>
              </a:rPr>
              <a:t>372</a:t>
            </a:r>
            <a:r>
              <a:rPr lang="en-US" sz="600" baseline="30000" dirty="0">
                <a:solidFill>
                  <a:srgbClr val="000000"/>
                </a:solidFill>
                <a:cs typeface="Arial" pitchFamily="34" charset="0"/>
              </a:rPr>
              <a:t>nd</a:t>
            </a:r>
            <a:r>
              <a:rPr lang="en-US" sz="600" dirty="0">
                <a:solidFill>
                  <a:srgbClr val="000000"/>
                </a:solidFill>
                <a:cs typeface="Arial" pitchFamily="34" charset="0"/>
              </a:rPr>
              <a:t> QM </a:t>
            </a:r>
            <a:r>
              <a:rPr lang="en-US" sz="600" dirty="0" smtClean="0">
                <a:solidFill>
                  <a:srgbClr val="000000"/>
                </a:solidFill>
                <a:cs typeface="Arial" pitchFamily="34" charset="0"/>
              </a:rPr>
              <a:t>BN HHD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877</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985</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809</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315</a:t>
            </a:r>
            <a:r>
              <a:rPr lang="en-US" sz="600" baseline="30000" dirty="0">
                <a:solidFill>
                  <a:srgbClr val="000000"/>
                </a:solidFill>
                <a:cs typeface="Arial" pitchFamily="34" charset="0"/>
              </a:rPr>
              <a:t>th</a:t>
            </a:r>
            <a:r>
              <a:rPr lang="en-US" sz="600" dirty="0">
                <a:solidFill>
                  <a:srgbClr val="000000"/>
                </a:solidFill>
                <a:cs typeface="Arial" pitchFamily="34" charset="0"/>
              </a:rPr>
              <a:t> QM TM PETRL</a:t>
            </a:r>
          </a:p>
        </p:txBody>
      </p:sp>
      <p:sp>
        <p:nvSpPr>
          <p:cNvPr id="150" name="Line 65"/>
          <p:cNvSpPr>
            <a:spLocks noChangeShapeType="1"/>
          </p:cNvSpPr>
          <p:nvPr/>
        </p:nvSpPr>
        <p:spPr bwMode="auto">
          <a:xfrm flipV="1">
            <a:off x="1256995" y="4103826"/>
            <a:ext cx="1925117" cy="759561"/>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51" name="Line 59"/>
          <p:cNvSpPr>
            <a:spLocks noChangeShapeType="1"/>
          </p:cNvSpPr>
          <p:nvPr/>
        </p:nvSpPr>
        <p:spPr bwMode="auto">
          <a:xfrm>
            <a:off x="4740250" y="2443278"/>
            <a:ext cx="497433" cy="109728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52" name="Line 59"/>
          <p:cNvSpPr>
            <a:spLocks noChangeShapeType="1"/>
          </p:cNvSpPr>
          <p:nvPr/>
        </p:nvSpPr>
        <p:spPr bwMode="auto">
          <a:xfrm>
            <a:off x="4806086" y="2479854"/>
            <a:ext cx="621792" cy="1038757"/>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09" name="Rectangle 60"/>
          <p:cNvSpPr>
            <a:spLocks noChangeArrowheads="1"/>
          </p:cNvSpPr>
          <p:nvPr/>
        </p:nvSpPr>
        <p:spPr bwMode="auto">
          <a:xfrm>
            <a:off x="4118458" y="2243827"/>
            <a:ext cx="1124337" cy="27781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KENTUCKY</a:t>
            </a:r>
          </a:p>
          <a:p>
            <a:pPr eaLnBrk="0" fontAlgn="base" hangingPunct="0">
              <a:spcBef>
                <a:spcPct val="0"/>
              </a:spcBef>
              <a:spcAft>
                <a:spcPct val="0"/>
              </a:spcAft>
            </a:pPr>
            <a:r>
              <a:rPr lang="en-US" sz="600" dirty="0">
                <a:solidFill>
                  <a:srgbClr val="000000"/>
                </a:solidFill>
                <a:cs typeface="Arial" pitchFamily="34" charset="0"/>
              </a:rPr>
              <a:t>373</a:t>
            </a:r>
            <a:r>
              <a:rPr lang="en-US" sz="600" baseline="30000" dirty="0">
                <a:solidFill>
                  <a:srgbClr val="000000"/>
                </a:solidFill>
                <a:cs typeface="Arial" pitchFamily="34" charset="0"/>
              </a:rPr>
              <a:t>rd</a:t>
            </a:r>
            <a:r>
              <a:rPr lang="en-US" sz="600" dirty="0">
                <a:solidFill>
                  <a:srgbClr val="000000"/>
                </a:solidFill>
                <a:cs typeface="Arial" pitchFamily="34" charset="0"/>
              </a:rPr>
              <a:t> QM </a:t>
            </a:r>
            <a:r>
              <a:rPr lang="en-US" sz="600" dirty="0" smtClean="0">
                <a:solidFill>
                  <a:srgbClr val="000000"/>
                </a:solidFill>
                <a:cs typeface="Arial" pitchFamily="34" charset="0"/>
              </a:rPr>
              <a:t>BN HHC</a:t>
            </a:r>
            <a:endParaRPr lang="en-US" sz="600" dirty="0">
              <a:solidFill>
                <a:srgbClr val="000000"/>
              </a:solidFill>
              <a:cs typeface="Arial" pitchFamily="34" charset="0"/>
            </a:endParaRPr>
          </a:p>
        </p:txBody>
      </p:sp>
      <p:sp>
        <p:nvSpPr>
          <p:cNvPr id="153" name="Line 68"/>
          <p:cNvSpPr>
            <a:spLocks noChangeShapeType="1"/>
          </p:cNvSpPr>
          <p:nvPr/>
        </p:nvSpPr>
        <p:spPr bwMode="auto">
          <a:xfrm flipV="1">
            <a:off x="4618690" y="4023359"/>
            <a:ext cx="84984" cy="1430445"/>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54" name="Line 68"/>
          <p:cNvSpPr>
            <a:spLocks noChangeShapeType="1"/>
          </p:cNvSpPr>
          <p:nvPr/>
        </p:nvSpPr>
        <p:spPr bwMode="auto">
          <a:xfrm flipV="1">
            <a:off x="4718304" y="3708806"/>
            <a:ext cx="168250" cy="1741018"/>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37" name="Rectangle 92"/>
          <p:cNvSpPr>
            <a:spLocks noChangeArrowheads="1"/>
          </p:cNvSpPr>
          <p:nvPr/>
        </p:nvSpPr>
        <p:spPr bwMode="auto">
          <a:xfrm>
            <a:off x="3892946" y="5303113"/>
            <a:ext cx="1117755" cy="46196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KANSAS</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824</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842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863</a:t>
            </a:r>
            <a:r>
              <a:rPr lang="en-US" sz="600" baseline="30000" dirty="0">
                <a:solidFill>
                  <a:srgbClr val="000000"/>
                </a:solidFill>
                <a:cs typeface="Arial" pitchFamily="34" charset="0"/>
              </a:rPr>
              <a:t>rd</a:t>
            </a:r>
            <a:r>
              <a:rPr lang="en-US" sz="600" dirty="0">
                <a:solidFill>
                  <a:srgbClr val="000000"/>
                </a:solidFill>
                <a:cs typeface="Arial" pitchFamily="34" charset="0"/>
              </a:rPr>
              <a:t> QM DET</a:t>
            </a:r>
          </a:p>
        </p:txBody>
      </p:sp>
      <p:sp>
        <p:nvSpPr>
          <p:cNvPr id="2145" name="Rectangle 101"/>
          <p:cNvSpPr>
            <a:spLocks noChangeArrowheads="1"/>
          </p:cNvSpPr>
          <p:nvPr/>
        </p:nvSpPr>
        <p:spPr bwMode="auto">
          <a:xfrm>
            <a:off x="114253" y="4166835"/>
            <a:ext cx="1148432" cy="461963"/>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UTAH</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786</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651</a:t>
            </a:r>
            <a:r>
              <a:rPr lang="en-US" sz="600" baseline="30000" dirty="0">
                <a:solidFill>
                  <a:srgbClr val="000000"/>
                </a:solidFill>
                <a:cs typeface="Arial" pitchFamily="34" charset="0"/>
              </a:rPr>
              <a:t>st</a:t>
            </a:r>
            <a:r>
              <a:rPr lang="en-US" sz="600" dirty="0">
                <a:solidFill>
                  <a:srgbClr val="000000"/>
                </a:solidFill>
                <a:cs typeface="Arial" pitchFamily="34" charset="0"/>
              </a:rPr>
              <a:t> QM DET PETRL</a:t>
            </a:r>
          </a:p>
          <a:p>
            <a:pPr eaLnBrk="0" fontAlgn="base" hangingPunct="0">
              <a:spcBef>
                <a:spcPct val="0"/>
              </a:spcBef>
              <a:spcAft>
                <a:spcPct val="0"/>
              </a:spcAft>
            </a:pPr>
            <a:r>
              <a:rPr lang="en-US" sz="600" dirty="0">
                <a:solidFill>
                  <a:srgbClr val="000000"/>
                </a:solidFill>
                <a:cs typeface="Arial" pitchFamily="34" charset="0"/>
              </a:rPr>
              <a:t>652</a:t>
            </a:r>
            <a:r>
              <a:rPr lang="en-US" sz="600" baseline="30000" dirty="0">
                <a:solidFill>
                  <a:srgbClr val="000000"/>
                </a:solidFill>
                <a:cs typeface="Arial" pitchFamily="34" charset="0"/>
              </a:rPr>
              <a:t>nd</a:t>
            </a:r>
            <a:r>
              <a:rPr lang="en-US" sz="600" dirty="0">
                <a:solidFill>
                  <a:srgbClr val="000000"/>
                </a:solidFill>
                <a:cs typeface="Arial" pitchFamily="34" charset="0"/>
              </a:rPr>
              <a:t> QM DET PETRL</a:t>
            </a:r>
          </a:p>
        </p:txBody>
      </p:sp>
      <p:sp>
        <p:nvSpPr>
          <p:cNvPr id="155" name="Line 57"/>
          <p:cNvSpPr>
            <a:spLocks noChangeShapeType="1"/>
          </p:cNvSpPr>
          <p:nvPr/>
        </p:nvSpPr>
        <p:spPr bwMode="auto">
          <a:xfrm>
            <a:off x="3401568" y="2311604"/>
            <a:ext cx="1302106" cy="753465"/>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60" name="Line 57"/>
          <p:cNvSpPr>
            <a:spLocks noChangeShapeType="1"/>
          </p:cNvSpPr>
          <p:nvPr/>
        </p:nvSpPr>
        <p:spPr bwMode="auto">
          <a:xfrm>
            <a:off x="3613709" y="2333550"/>
            <a:ext cx="1316736" cy="60716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2136" name="Rectangle 91"/>
          <p:cNvSpPr>
            <a:spLocks noChangeArrowheads="1"/>
          </p:cNvSpPr>
          <p:nvPr/>
        </p:nvSpPr>
        <p:spPr bwMode="auto">
          <a:xfrm>
            <a:off x="2895600" y="2068284"/>
            <a:ext cx="1101725"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IOWA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960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endParaRPr lang="en-US" sz="600" baseline="30000" dirty="0">
              <a:solidFill>
                <a:srgbClr val="000000"/>
              </a:solidFill>
              <a:cs typeface="Arial" pitchFamily="34" charset="0"/>
            </a:endParaRPr>
          </a:p>
        </p:txBody>
      </p:sp>
      <p:sp>
        <p:nvSpPr>
          <p:cNvPr id="161" name="Line 82"/>
          <p:cNvSpPr>
            <a:spLocks noChangeShapeType="1"/>
          </p:cNvSpPr>
          <p:nvPr/>
        </p:nvSpPr>
        <p:spPr bwMode="auto">
          <a:xfrm flipH="1">
            <a:off x="5433592" y="2231136"/>
            <a:ext cx="396622" cy="851306"/>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62" name="Line 105"/>
          <p:cNvSpPr>
            <a:spLocks noChangeShapeType="1"/>
          </p:cNvSpPr>
          <p:nvPr/>
        </p:nvSpPr>
        <p:spPr bwMode="auto">
          <a:xfrm flipH="1">
            <a:off x="6527546" y="2121408"/>
            <a:ext cx="268275" cy="676783"/>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AutoShape 2236"/>
          <p:cNvSpPr>
            <a:spLocks noChangeAspect="1" noChangeArrowheads="1" noTextEdit="1"/>
          </p:cNvSpPr>
          <p:nvPr/>
        </p:nvSpPr>
        <p:spPr bwMode="auto">
          <a:xfrm>
            <a:off x="762000" y="1295400"/>
            <a:ext cx="6711950" cy="488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9218" name="Freeform 2"/>
          <p:cNvSpPr>
            <a:spLocks/>
          </p:cNvSpPr>
          <p:nvPr/>
        </p:nvSpPr>
        <p:spPr bwMode="auto">
          <a:xfrm>
            <a:off x="5716588" y="3636963"/>
            <a:ext cx="747712" cy="328612"/>
          </a:xfrm>
          <a:custGeom>
            <a:avLst/>
            <a:gdLst>
              <a:gd name="T0" fmla="*/ 2147483647 w 471"/>
              <a:gd name="T1" fmla="*/ 2147483647 h 207"/>
              <a:gd name="T2" fmla="*/ 0 w 471"/>
              <a:gd name="T3" fmla="*/ 2147483647 h 207"/>
              <a:gd name="T4" fmla="*/ 2147483647 w 471"/>
              <a:gd name="T5" fmla="*/ 2147483647 h 207"/>
              <a:gd name="T6" fmla="*/ 2147483647 w 471"/>
              <a:gd name="T7" fmla="*/ 2147483647 h 207"/>
              <a:gd name="T8" fmla="*/ 2147483647 w 471"/>
              <a:gd name="T9" fmla="*/ 2147483647 h 207"/>
              <a:gd name="T10" fmla="*/ 2147483647 w 471"/>
              <a:gd name="T11" fmla="*/ 2147483647 h 207"/>
              <a:gd name="T12" fmla="*/ 2147483647 w 471"/>
              <a:gd name="T13" fmla="*/ 2147483647 h 207"/>
              <a:gd name="T14" fmla="*/ 2147483647 w 471"/>
              <a:gd name="T15" fmla="*/ 2147483647 h 207"/>
              <a:gd name="T16" fmla="*/ 2147483647 w 471"/>
              <a:gd name="T17" fmla="*/ 2147483647 h 207"/>
              <a:gd name="T18" fmla="*/ 2147483647 w 471"/>
              <a:gd name="T19" fmla="*/ 2147483647 h 207"/>
              <a:gd name="T20" fmla="*/ 2147483647 w 471"/>
              <a:gd name="T21" fmla="*/ 2147483647 h 207"/>
              <a:gd name="T22" fmla="*/ 2147483647 w 471"/>
              <a:gd name="T23" fmla="*/ 2147483647 h 207"/>
              <a:gd name="T24" fmla="*/ 2147483647 w 471"/>
              <a:gd name="T25" fmla="*/ 2147483647 h 207"/>
              <a:gd name="T26" fmla="*/ 2147483647 w 471"/>
              <a:gd name="T27" fmla="*/ 2147483647 h 207"/>
              <a:gd name="T28" fmla="*/ 2147483647 w 471"/>
              <a:gd name="T29" fmla="*/ 2147483647 h 207"/>
              <a:gd name="T30" fmla="*/ 2147483647 w 471"/>
              <a:gd name="T31" fmla="*/ 2147483647 h 207"/>
              <a:gd name="T32" fmla="*/ 2147483647 w 471"/>
              <a:gd name="T33" fmla="*/ 2147483647 h 207"/>
              <a:gd name="T34" fmla="*/ 2147483647 w 471"/>
              <a:gd name="T35" fmla="*/ 2147483647 h 207"/>
              <a:gd name="T36" fmla="*/ 2147483647 w 471"/>
              <a:gd name="T37" fmla="*/ 2147483647 h 207"/>
              <a:gd name="T38" fmla="*/ 2147483647 w 471"/>
              <a:gd name="T39" fmla="*/ 2147483647 h 207"/>
              <a:gd name="T40" fmla="*/ 2147483647 w 471"/>
              <a:gd name="T41" fmla="*/ 2147483647 h 207"/>
              <a:gd name="T42" fmla="*/ 2147483647 w 471"/>
              <a:gd name="T43" fmla="*/ 2147483647 h 207"/>
              <a:gd name="T44" fmla="*/ 2147483647 w 471"/>
              <a:gd name="T45" fmla="*/ 2147483647 h 207"/>
              <a:gd name="T46" fmla="*/ 2147483647 w 471"/>
              <a:gd name="T47" fmla="*/ 2147483647 h 207"/>
              <a:gd name="T48" fmla="*/ 2147483647 w 471"/>
              <a:gd name="T49" fmla="*/ 2147483647 h 207"/>
              <a:gd name="T50" fmla="*/ 2147483647 w 471"/>
              <a:gd name="T51" fmla="*/ 2147483647 h 207"/>
              <a:gd name="T52" fmla="*/ 2147483647 w 471"/>
              <a:gd name="T53" fmla="*/ 2147483647 h 207"/>
              <a:gd name="T54" fmla="*/ 2147483647 w 471"/>
              <a:gd name="T55" fmla="*/ 2147483647 h 207"/>
              <a:gd name="T56" fmla="*/ 2147483647 w 471"/>
              <a:gd name="T57" fmla="*/ 2147483647 h 207"/>
              <a:gd name="T58" fmla="*/ 2147483647 w 471"/>
              <a:gd name="T59" fmla="*/ 0 h 207"/>
              <a:gd name="T60" fmla="*/ 2147483647 w 471"/>
              <a:gd name="T61" fmla="*/ 2147483647 h 207"/>
              <a:gd name="T62" fmla="*/ 2147483647 w 471"/>
              <a:gd name="T63" fmla="*/ 2147483647 h 207"/>
              <a:gd name="T64" fmla="*/ 2147483647 w 471"/>
              <a:gd name="T65" fmla="*/ 2147483647 h 207"/>
              <a:gd name="T66" fmla="*/ 2147483647 w 471"/>
              <a:gd name="T67" fmla="*/ 2147483647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1"/>
              <a:gd name="T103" fmla="*/ 0 h 207"/>
              <a:gd name="T104" fmla="*/ 471 w 471"/>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1" h="207">
                <a:moveTo>
                  <a:pt x="16" y="152"/>
                </a:moveTo>
                <a:lnTo>
                  <a:pt x="0" y="196"/>
                </a:lnTo>
                <a:lnTo>
                  <a:pt x="61" y="190"/>
                </a:lnTo>
                <a:lnTo>
                  <a:pt x="84" y="170"/>
                </a:lnTo>
                <a:lnTo>
                  <a:pt x="167" y="148"/>
                </a:lnTo>
                <a:lnTo>
                  <a:pt x="190" y="160"/>
                </a:lnTo>
                <a:lnTo>
                  <a:pt x="245" y="152"/>
                </a:lnTo>
                <a:lnTo>
                  <a:pt x="245" y="155"/>
                </a:lnTo>
                <a:lnTo>
                  <a:pt x="327" y="206"/>
                </a:lnTo>
                <a:lnTo>
                  <a:pt x="375" y="191"/>
                </a:lnTo>
                <a:lnTo>
                  <a:pt x="401" y="134"/>
                </a:lnTo>
                <a:lnTo>
                  <a:pt x="448" y="118"/>
                </a:lnTo>
                <a:lnTo>
                  <a:pt x="470" y="77"/>
                </a:lnTo>
                <a:lnTo>
                  <a:pt x="469" y="26"/>
                </a:lnTo>
                <a:lnTo>
                  <a:pt x="463" y="68"/>
                </a:lnTo>
                <a:lnTo>
                  <a:pt x="437" y="103"/>
                </a:lnTo>
                <a:lnTo>
                  <a:pt x="427" y="100"/>
                </a:lnTo>
                <a:lnTo>
                  <a:pt x="392" y="110"/>
                </a:lnTo>
                <a:lnTo>
                  <a:pt x="392" y="98"/>
                </a:lnTo>
                <a:lnTo>
                  <a:pt x="427" y="87"/>
                </a:lnTo>
                <a:lnTo>
                  <a:pt x="395" y="83"/>
                </a:lnTo>
                <a:lnTo>
                  <a:pt x="431" y="72"/>
                </a:lnTo>
                <a:lnTo>
                  <a:pt x="445" y="78"/>
                </a:lnTo>
                <a:lnTo>
                  <a:pt x="452" y="38"/>
                </a:lnTo>
                <a:lnTo>
                  <a:pt x="443" y="29"/>
                </a:lnTo>
                <a:lnTo>
                  <a:pt x="400" y="45"/>
                </a:lnTo>
                <a:lnTo>
                  <a:pt x="401" y="21"/>
                </a:lnTo>
                <a:lnTo>
                  <a:pt x="419" y="27"/>
                </a:lnTo>
                <a:lnTo>
                  <a:pt x="443" y="9"/>
                </a:lnTo>
                <a:lnTo>
                  <a:pt x="430" y="0"/>
                </a:lnTo>
                <a:lnTo>
                  <a:pt x="290" y="32"/>
                </a:lnTo>
                <a:lnTo>
                  <a:pt x="117" y="67"/>
                </a:lnTo>
                <a:lnTo>
                  <a:pt x="39" y="151"/>
                </a:lnTo>
                <a:lnTo>
                  <a:pt x="16" y="152"/>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19" name="Freeform 4"/>
          <p:cNvSpPr>
            <a:spLocks/>
          </p:cNvSpPr>
          <p:nvPr/>
        </p:nvSpPr>
        <p:spPr bwMode="auto">
          <a:xfrm>
            <a:off x="5492750" y="4362450"/>
            <a:ext cx="814388" cy="550863"/>
          </a:xfrm>
          <a:custGeom>
            <a:avLst/>
            <a:gdLst>
              <a:gd name="T0" fmla="*/ 0 w 513"/>
              <a:gd name="T1" fmla="*/ 83166021 h 347"/>
              <a:gd name="T2" fmla="*/ 355342973 w 513"/>
              <a:gd name="T3" fmla="*/ 47883802 h 347"/>
              <a:gd name="T4" fmla="*/ 393144528 w 513"/>
              <a:gd name="T5" fmla="*/ 105846671 h 347"/>
              <a:gd name="T6" fmla="*/ 771168117 w 513"/>
              <a:gd name="T7" fmla="*/ 47883802 h 347"/>
              <a:gd name="T8" fmla="*/ 836692387 w 513"/>
              <a:gd name="T9" fmla="*/ 95766016 h 347"/>
              <a:gd name="T10" fmla="*/ 836692387 w 513"/>
              <a:gd name="T11" fmla="*/ 7561270 h 347"/>
              <a:gd name="T12" fmla="*/ 831651876 w 513"/>
              <a:gd name="T13" fmla="*/ 0 h 347"/>
              <a:gd name="T14" fmla="*/ 907256772 w 513"/>
              <a:gd name="T15" fmla="*/ 5040317 h 347"/>
              <a:gd name="T16" fmla="*/ 987901783 w 513"/>
              <a:gd name="T17" fmla="*/ 138609514 h 347"/>
              <a:gd name="T18" fmla="*/ 1116430563 w 513"/>
              <a:gd name="T19" fmla="*/ 322580279 h 347"/>
              <a:gd name="T20" fmla="*/ 1179433685 w 513"/>
              <a:gd name="T21" fmla="*/ 481351104 h 347"/>
              <a:gd name="T22" fmla="*/ 1275199635 w 513"/>
              <a:gd name="T23" fmla="*/ 592238040 h 347"/>
              <a:gd name="T24" fmla="*/ 1290320575 w 513"/>
              <a:gd name="T25" fmla="*/ 751007178 h 347"/>
              <a:gd name="T26" fmla="*/ 1260078696 w 513"/>
              <a:gd name="T27" fmla="*/ 846773368 h 347"/>
              <a:gd name="T28" fmla="*/ 1123990240 w 513"/>
              <a:gd name="T29" fmla="*/ 871974944 h 347"/>
              <a:gd name="T30" fmla="*/ 1101309624 w 513"/>
              <a:gd name="T31" fmla="*/ 831652223 h 347"/>
              <a:gd name="T32" fmla="*/ 1005543673 w 513"/>
              <a:gd name="T33" fmla="*/ 773689391 h 347"/>
              <a:gd name="T34" fmla="*/ 975301794 w 513"/>
              <a:gd name="T35" fmla="*/ 715724971 h 347"/>
              <a:gd name="T36" fmla="*/ 950100228 w 513"/>
              <a:gd name="T37" fmla="*/ 693044346 h 347"/>
              <a:gd name="T38" fmla="*/ 934979288 w 513"/>
              <a:gd name="T39" fmla="*/ 637600878 h 347"/>
              <a:gd name="T40" fmla="*/ 912297085 w 513"/>
              <a:gd name="T41" fmla="*/ 652721824 h 347"/>
              <a:gd name="T42" fmla="*/ 836692387 w 513"/>
              <a:gd name="T43" fmla="*/ 579636458 h 347"/>
              <a:gd name="T44" fmla="*/ 854334277 w 513"/>
              <a:gd name="T45" fmla="*/ 511592995 h 347"/>
              <a:gd name="T46" fmla="*/ 836692387 w 513"/>
              <a:gd name="T47" fmla="*/ 473789837 h 347"/>
              <a:gd name="T48" fmla="*/ 814011573 w 513"/>
              <a:gd name="T49" fmla="*/ 486391419 h 347"/>
              <a:gd name="T50" fmla="*/ 816530936 w 513"/>
              <a:gd name="T51" fmla="*/ 526713941 h 347"/>
              <a:gd name="T52" fmla="*/ 791329370 w 513"/>
              <a:gd name="T53" fmla="*/ 473789837 h 347"/>
              <a:gd name="T54" fmla="*/ 793850321 w 513"/>
              <a:gd name="T55" fmla="*/ 350302806 h 347"/>
              <a:gd name="T56" fmla="*/ 745966551 w 513"/>
              <a:gd name="T57" fmla="*/ 277217441 h 347"/>
              <a:gd name="T58" fmla="*/ 624999035 w 513"/>
              <a:gd name="T59" fmla="*/ 216733657 h 347"/>
              <a:gd name="T60" fmla="*/ 564515276 w 513"/>
              <a:gd name="T61" fmla="*/ 148690145 h 347"/>
              <a:gd name="T62" fmla="*/ 498991205 w 513"/>
              <a:gd name="T63" fmla="*/ 141128878 h 347"/>
              <a:gd name="T64" fmla="*/ 471270276 w 513"/>
              <a:gd name="T65" fmla="*/ 183972352 h 347"/>
              <a:gd name="T66" fmla="*/ 370463913 w 513"/>
              <a:gd name="T67" fmla="*/ 214214293 h 347"/>
              <a:gd name="T68" fmla="*/ 312499517 w 513"/>
              <a:gd name="T69" fmla="*/ 183972352 h 347"/>
              <a:gd name="T70" fmla="*/ 282257638 w 513"/>
              <a:gd name="T71" fmla="*/ 138609514 h 347"/>
              <a:gd name="T72" fmla="*/ 93246613 w 513"/>
              <a:gd name="T73" fmla="*/ 178932037 h 347"/>
              <a:gd name="T74" fmla="*/ 52924107 w 513"/>
              <a:gd name="T75" fmla="*/ 146169193 h 347"/>
              <a:gd name="T76" fmla="*/ 10080629 w 513"/>
              <a:gd name="T77" fmla="*/ 181451400 h 347"/>
              <a:gd name="T78" fmla="*/ 0 w 513"/>
              <a:gd name="T79" fmla="*/ 83166021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7"/>
              <a:gd name="T122" fmla="*/ 513 w 513"/>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7">
                <a:moveTo>
                  <a:pt x="0" y="33"/>
                </a:moveTo>
                <a:lnTo>
                  <a:pt x="141" y="19"/>
                </a:lnTo>
                <a:lnTo>
                  <a:pt x="156" y="42"/>
                </a:lnTo>
                <a:lnTo>
                  <a:pt x="306" y="19"/>
                </a:lnTo>
                <a:lnTo>
                  <a:pt x="332" y="38"/>
                </a:lnTo>
                <a:lnTo>
                  <a:pt x="332" y="3"/>
                </a:lnTo>
                <a:lnTo>
                  <a:pt x="330" y="0"/>
                </a:lnTo>
                <a:lnTo>
                  <a:pt x="360" y="2"/>
                </a:lnTo>
                <a:lnTo>
                  <a:pt x="392" y="55"/>
                </a:lnTo>
                <a:lnTo>
                  <a:pt x="443" y="128"/>
                </a:lnTo>
                <a:lnTo>
                  <a:pt x="468" y="191"/>
                </a:lnTo>
                <a:lnTo>
                  <a:pt x="506" y="235"/>
                </a:lnTo>
                <a:lnTo>
                  <a:pt x="512" y="298"/>
                </a:lnTo>
                <a:lnTo>
                  <a:pt x="500" y="336"/>
                </a:lnTo>
                <a:lnTo>
                  <a:pt x="446" y="346"/>
                </a:lnTo>
                <a:lnTo>
                  <a:pt x="437" y="330"/>
                </a:lnTo>
                <a:lnTo>
                  <a:pt x="399" y="307"/>
                </a:lnTo>
                <a:lnTo>
                  <a:pt x="387" y="284"/>
                </a:lnTo>
                <a:lnTo>
                  <a:pt x="377" y="275"/>
                </a:lnTo>
                <a:lnTo>
                  <a:pt x="371" y="253"/>
                </a:lnTo>
                <a:lnTo>
                  <a:pt x="362" y="259"/>
                </a:lnTo>
                <a:lnTo>
                  <a:pt x="332" y="230"/>
                </a:lnTo>
                <a:lnTo>
                  <a:pt x="339" y="203"/>
                </a:lnTo>
                <a:lnTo>
                  <a:pt x="332" y="188"/>
                </a:lnTo>
                <a:lnTo>
                  <a:pt x="323" y="193"/>
                </a:lnTo>
                <a:lnTo>
                  <a:pt x="324" y="209"/>
                </a:lnTo>
                <a:lnTo>
                  <a:pt x="314" y="188"/>
                </a:lnTo>
                <a:lnTo>
                  <a:pt x="315" y="139"/>
                </a:lnTo>
                <a:lnTo>
                  <a:pt x="296" y="110"/>
                </a:lnTo>
                <a:lnTo>
                  <a:pt x="248" y="86"/>
                </a:lnTo>
                <a:lnTo>
                  <a:pt x="224" y="59"/>
                </a:lnTo>
                <a:lnTo>
                  <a:pt x="198" y="56"/>
                </a:lnTo>
                <a:lnTo>
                  <a:pt x="187" y="73"/>
                </a:lnTo>
                <a:lnTo>
                  <a:pt x="147" y="85"/>
                </a:lnTo>
                <a:lnTo>
                  <a:pt x="124" y="73"/>
                </a:lnTo>
                <a:lnTo>
                  <a:pt x="112" y="55"/>
                </a:lnTo>
                <a:lnTo>
                  <a:pt x="37" y="71"/>
                </a:lnTo>
                <a:lnTo>
                  <a:pt x="21" y="58"/>
                </a:lnTo>
                <a:lnTo>
                  <a:pt x="4" y="72"/>
                </a:lnTo>
                <a:lnTo>
                  <a:pt x="0" y="33"/>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20" name="Freeform 5"/>
          <p:cNvSpPr>
            <a:spLocks/>
          </p:cNvSpPr>
          <p:nvPr/>
        </p:nvSpPr>
        <p:spPr bwMode="auto">
          <a:xfrm>
            <a:off x="5378450" y="3965575"/>
            <a:ext cx="346075" cy="534988"/>
          </a:xfrm>
          <a:custGeom>
            <a:avLst/>
            <a:gdLst>
              <a:gd name="T0" fmla="*/ 0 w 218"/>
              <a:gd name="T1" fmla="*/ 2147483647 h 337"/>
              <a:gd name="T2" fmla="*/ 2147483647 w 218"/>
              <a:gd name="T3" fmla="*/ 0 h 337"/>
              <a:gd name="T4" fmla="*/ 2147483647 w 218"/>
              <a:gd name="T5" fmla="*/ 2147483647 h 337"/>
              <a:gd name="T6" fmla="*/ 2147483647 w 218"/>
              <a:gd name="T7" fmla="*/ 2147483647 h 337"/>
              <a:gd name="T8" fmla="*/ 2147483647 w 218"/>
              <a:gd name="T9" fmla="*/ 2147483647 h 337"/>
              <a:gd name="T10" fmla="*/ 2147483647 w 218"/>
              <a:gd name="T11" fmla="*/ 2147483647 h 337"/>
              <a:gd name="T12" fmla="*/ 2147483647 w 218"/>
              <a:gd name="T13" fmla="*/ 2147483647 h 337"/>
              <a:gd name="T14" fmla="*/ 2147483647 w 218"/>
              <a:gd name="T15" fmla="*/ 2147483647 h 337"/>
              <a:gd name="T16" fmla="*/ 2147483647 w 218"/>
              <a:gd name="T17" fmla="*/ 2147483647 h 337"/>
              <a:gd name="T18" fmla="*/ 2147483647 w 218"/>
              <a:gd name="T19" fmla="*/ 2147483647 h 337"/>
              <a:gd name="T20" fmla="*/ 2147483647 w 218"/>
              <a:gd name="T21" fmla="*/ 2147483647 h 337"/>
              <a:gd name="T22" fmla="*/ 2147483647 w 218"/>
              <a:gd name="T23" fmla="*/ 2147483647 h 337"/>
              <a:gd name="T24" fmla="*/ 2147483647 w 218"/>
              <a:gd name="T25" fmla="*/ 2147483647 h 337"/>
              <a:gd name="T26" fmla="*/ 2147483647 w 218"/>
              <a:gd name="T27" fmla="*/ 2147483647 h 337"/>
              <a:gd name="T28" fmla="*/ 0 w 218"/>
              <a:gd name="T29" fmla="*/ 2147483647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337"/>
              <a:gd name="T47" fmla="*/ 218 w 218"/>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337">
                <a:moveTo>
                  <a:pt x="0" y="17"/>
                </a:moveTo>
                <a:lnTo>
                  <a:pt x="141" y="0"/>
                </a:lnTo>
                <a:lnTo>
                  <a:pt x="186" y="155"/>
                </a:lnTo>
                <a:lnTo>
                  <a:pt x="217" y="180"/>
                </a:lnTo>
                <a:lnTo>
                  <a:pt x="192" y="226"/>
                </a:lnTo>
                <a:lnTo>
                  <a:pt x="216" y="269"/>
                </a:lnTo>
                <a:lnTo>
                  <a:pt x="72" y="285"/>
                </a:lnTo>
                <a:lnTo>
                  <a:pt x="78" y="323"/>
                </a:lnTo>
                <a:lnTo>
                  <a:pt x="57" y="336"/>
                </a:lnTo>
                <a:lnTo>
                  <a:pt x="40" y="288"/>
                </a:lnTo>
                <a:lnTo>
                  <a:pt x="30" y="327"/>
                </a:lnTo>
                <a:lnTo>
                  <a:pt x="12" y="323"/>
                </a:lnTo>
                <a:lnTo>
                  <a:pt x="6" y="284"/>
                </a:lnTo>
                <a:lnTo>
                  <a:pt x="1" y="251"/>
                </a:lnTo>
                <a:lnTo>
                  <a:pt x="0" y="17"/>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21" name="Line 6"/>
          <p:cNvSpPr>
            <a:spLocks noChangeShapeType="1"/>
          </p:cNvSpPr>
          <p:nvPr/>
        </p:nvSpPr>
        <p:spPr bwMode="auto">
          <a:xfrm flipV="1">
            <a:off x="5475767" y="4203700"/>
            <a:ext cx="26508" cy="1569779"/>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22" name="Freeform 7"/>
          <p:cNvSpPr>
            <a:spLocks/>
          </p:cNvSpPr>
          <p:nvPr/>
        </p:nvSpPr>
        <p:spPr bwMode="auto">
          <a:xfrm>
            <a:off x="6492875" y="2300288"/>
            <a:ext cx="334963" cy="508000"/>
          </a:xfrm>
          <a:custGeom>
            <a:avLst/>
            <a:gdLst>
              <a:gd name="T0" fmla="*/ 2147483647 w 211"/>
              <a:gd name="T1" fmla="*/ 2147483647 h 320"/>
              <a:gd name="T2" fmla="*/ 2147483647 w 211"/>
              <a:gd name="T3" fmla="*/ 2147483647 h 320"/>
              <a:gd name="T4" fmla="*/ 2147483647 w 211"/>
              <a:gd name="T5" fmla="*/ 2147483647 h 320"/>
              <a:gd name="T6" fmla="*/ 2147483647 w 211"/>
              <a:gd name="T7" fmla="*/ 2147483647 h 320"/>
              <a:gd name="T8" fmla="*/ 2147483647 w 211"/>
              <a:gd name="T9" fmla="*/ 2147483647 h 320"/>
              <a:gd name="T10" fmla="*/ 2147483647 w 211"/>
              <a:gd name="T11" fmla="*/ 2147483647 h 320"/>
              <a:gd name="T12" fmla="*/ 2147483647 w 211"/>
              <a:gd name="T13" fmla="*/ 2147483647 h 320"/>
              <a:gd name="T14" fmla="*/ 0 w 211"/>
              <a:gd name="T15" fmla="*/ 2147483647 h 320"/>
              <a:gd name="T16" fmla="*/ 2147483647 w 211"/>
              <a:gd name="T17" fmla="*/ 2147483647 h 320"/>
              <a:gd name="T18" fmla="*/ 2147483647 w 211"/>
              <a:gd name="T19" fmla="*/ 2147483647 h 320"/>
              <a:gd name="T20" fmla="*/ 2147483647 w 211"/>
              <a:gd name="T21" fmla="*/ 2147483647 h 320"/>
              <a:gd name="T22" fmla="*/ 2147483647 w 211"/>
              <a:gd name="T23" fmla="*/ 2147483647 h 320"/>
              <a:gd name="T24" fmla="*/ 2147483647 w 211"/>
              <a:gd name="T25" fmla="*/ 2147483647 h 320"/>
              <a:gd name="T26" fmla="*/ 2147483647 w 211"/>
              <a:gd name="T27" fmla="*/ 2147483647 h 320"/>
              <a:gd name="T28" fmla="*/ 2147483647 w 211"/>
              <a:gd name="T29" fmla="*/ 2147483647 h 320"/>
              <a:gd name="T30" fmla="*/ 2147483647 w 211"/>
              <a:gd name="T31" fmla="*/ 2147483647 h 320"/>
              <a:gd name="T32" fmla="*/ 2147483647 w 211"/>
              <a:gd name="T33" fmla="*/ 2147483647 h 320"/>
              <a:gd name="T34" fmla="*/ 2147483647 w 211"/>
              <a:gd name="T35" fmla="*/ 2147483647 h 320"/>
              <a:gd name="T36" fmla="*/ 2147483647 w 211"/>
              <a:gd name="T37" fmla="*/ 2147483647 h 320"/>
              <a:gd name="T38" fmla="*/ 2147483647 w 211"/>
              <a:gd name="T39" fmla="*/ 2147483647 h 320"/>
              <a:gd name="T40" fmla="*/ 2147483647 w 211"/>
              <a:gd name="T41" fmla="*/ 2147483647 h 320"/>
              <a:gd name="T42" fmla="*/ 2147483647 w 211"/>
              <a:gd name="T43" fmla="*/ 2147483647 h 320"/>
              <a:gd name="T44" fmla="*/ 2147483647 w 211"/>
              <a:gd name="T45" fmla="*/ 2147483647 h 320"/>
              <a:gd name="T46" fmla="*/ 2147483647 w 211"/>
              <a:gd name="T47" fmla="*/ 2147483647 h 320"/>
              <a:gd name="T48" fmla="*/ 2147483647 w 211"/>
              <a:gd name="T49" fmla="*/ 0 h 320"/>
              <a:gd name="T50" fmla="*/ 2147483647 w 211"/>
              <a:gd name="T51" fmla="*/ 2147483647 h 320"/>
              <a:gd name="T52" fmla="*/ 2147483647 w 211"/>
              <a:gd name="T53" fmla="*/ 2147483647 h 320"/>
              <a:gd name="T54" fmla="*/ 2147483647 w 211"/>
              <a:gd name="T55" fmla="*/ 2147483647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1"/>
              <a:gd name="T85" fmla="*/ 0 h 320"/>
              <a:gd name="T86" fmla="*/ 211 w 211"/>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1" h="320">
                <a:moveTo>
                  <a:pt x="49" y="10"/>
                </a:moveTo>
                <a:lnTo>
                  <a:pt x="18" y="69"/>
                </a:lnTo>
                <a:lnTo>
                  <a:pt x="33" y="91"/>
                </a:lnTo>
                <a:lnTo>
                  <a:pt x="18" y="118"/>
                </a:lnTo>
                <a:lnTo>
                  <a:pt x="27" y="127"/>
                </a:lnTo>
                <a:lnTo>
                  <a:pt x="21" y="145"/>
                </a:lnTo>
                <a:lnTo>
                  <a:pt x="21" y="175"/>
                </a:lnTo>
                <a:lnTo>
                  <a:pt x="0" y="185"/>
                </a:lnTo>
                <a:lnTo>
                  <a:pt x="8" y="194"/>
                </a:lnTo>
                <a:lnTo>
                  <a:pt x="52" y="305"/>
                </a:lnTo>
                <a:lnTo>
                  <a:pt x="87" y="319"/>
                </a:lnTo>
                <a:lnTo>
                  <a:pt x="85" y="296"/>
                </a:lnTo>
                <a:lnTo>
                  <a:pt x="102" y="278"/>
                </a:lnTo>
                <a:lnTo>
                  <a:pt x="96" y="260"/>
                </a:lnTo>
                <a:lnTo>
                  <a:pt x="139" y="237"/>
                </a:lnTo>
                <a:lnTo>
                  <a:pt x="141" y="206"/>
                </a:lnTo>
                <a:lnTo>
                  <a:pt x="166" y="204"/>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path>
            </a:pathLst>
          </a:custGeom>
          <a:solidFill>
            <a:schemeClr val="bg1"/>
          </a:solid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23" name="Freeform 8"/>
          <p:cNvSpPr>
            <a:spLocks/>
          </p:cNvSpPr>
          <p:nvPr/>
        </p:nvSpPr>
        <p:spPr bwMode="auto">
          <a:xfrm>
            <a:off x="5997575" y="3300413"/>
            <a:ext cx="428625" cy="176212"/>
          </a:xfrm>
          <a:custGeom>
            <a:avLst/>
            <a:gdLst>
              <a:gd name="T0" fmla="*/ 0 w 270"/>
              <a:gd name="T1" fmla="*/ 2147483647 h 111"/>
              <a:gd name="T2" fmla="*/ 2147483647 w 270"/>
              <a:gd name="T3" fmla="*/ 0 h 111"/>
              <a:gd name="T4" fmla="*/ 2147483647 w 270"/>
              <a:gd name="T5" fmla="*/ 2147483647 h 111"/>
              <a:gd name="T6" fmla="*/ 2147483647 w 270"/>
              <a:gd name="T7" fmla="*/ 2147483647 h 111"/>
              <a:gd name="T8" fmla="*/ 2147483647 w 270"/>
              <a:gd name="T9" fmla="*/ 2147483647 h 111"/>
              <a:gd name="T10" fmla="*/ 2147483647 w 270"/>
              <a:gd name="T11" fmla="*/ 2147483647 h 111"/>
              <a:gd name="T12" fmla="*/ 2147483647 w 270"/>
              <a:gd name="T13" fmla="*/ 2147483647 h 111"/>
              <a:gd name="T14" fmla="*/ 2147483647 w 270"/>
              <a:gd name="T15" fmla="*/ 2147483647 h 111"/>
              <a:gd name="T16" fmla="*/ 2147483647 w 270"/>
              <a:gd name="T17" fmla="*/ 2147483647 h 111"/>
              <a:gd name="T18" fmla="*/ 2147483647 w 270"/>
              <a:gd name="T19" fmla="*/ 2147483647 h 111"/>
              <a:gd name="T20" fmla="*/ 2147483647 w 270"/>
              <a:gd name="T21" fmla="*/ 2147483647 h 111"/>
              <a:gd name="T22" fmla="*/ 2147483647 w 270"/>
              <a:gd name="T23" fmla="*/ 2147483647 h 111"/>
              <a:gd name="T24" fmla="*/ 2147483647 w 270"/>
              <a:gd name="T25" fmla="*/ 2147483647 h 111"/>
              <a:gd name="T26" fmla="*/ 2147483647 w 270"/>
              <a:gd name="T27" fmla="*/ 2147483647 h 111"/>
              <a:gd name="T28" fmla="*/ 2147483647 w 270"/>
              <a:gd name="T29" fmla="*/ 2147483647 h 111"/>
              <a:gd name="T30" fmla="*/ 2147483647 w 270"/>
              <a:gd name="T31" fmla="*/ 2147483647 h 111"/>
              <a:gd name="T32" fmla="*/ 0 w 270"/>
              <a:gd name="T33" fmla="*/ 2147483647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3" y="76"/>
                </a:lnTo>
                <a:lnTo>
                  <a:pt x="268" y="68"/>
                </a:lnTo>
                <a:lnTo>
                  <a:pt x="269" y="105"/>
                </a:lnTo>
                <a:lnTo>
                  <a:pt x="241" y="110"/>
                </a:lnTo>
                <a:lnTo>
                  <a:pt x="216" y="85"/>
                </a:lnTo>
                <a:lnTo>
                  <a:pt x="201" y="56"/>
                </a:lnTo>
                <a:lnTo>
                  <a:pt x="198" y="14"/>
                </a:lnTo>
                <a:lnTo>
                  <a:pt x="186" y="35"/>
                </a:lnTo>
                <a:lnTo>
                  <a:pt x="200" y="97"/>
                </a:lnTo>
                <a:lnTo>
                  <a:pt x="141" y="106"/>
                </a:lnTo>
                <a:lnTo>
                  <a:pt x="139" y="61"/>
                </a:lnTo>
                <a:lnTo>
                  <a:pt x="103" y="41"/>
                </a:lnTo>
                <a:lnTo>
                  <a:pt x="72" y="36"/>
                </a:lnTo>
                <a:lnTo>
                  <a:pt x="8" y="68"/>
                </a:lnTo>
                <a:lnTo>
                  <a:pt x="0" y="38"/>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25" name="Freeform 9"/>
          <p:cNvSpPr>
            <a:spLocks/>
          </p:cNvSpPr>
          <p:nvPr/>
        </p:nvSpPr>
        <p:spPr bwMode="auto">
          <a:xfrm>
            <a:off x="2509838" y="2338388"/>
            <a:ext cx="565150" cy="412750"/>
          </a:xfrm>
          <a:custGeom>
            <a:avLst/>
            <a:gdLst>
              <a:gd name="T0" fmla="*/ 90 w 356"/>
              <a:gd name="T1" fmla="*/ 0 h 260"/>
              <a:gd name="T2" fmla="*/ 163 w 356"/>
              <a:gd name="T3" fmla="*/ 20 h 260"/>
              <a:gd name="T4" fmla="*/ 218 w 356"/>
              <a:gd name="T5" fmla="*/ 33 h 260"/>
              <a:gd name="T6" fmla="*/ 245 w 356"/>
              <a:gd name="T7" fmla="*/ 39 h 260"/>
              <a:gd name="T8" fmla="*/ 273 w 356"/>
              <a:gd name="T9" fmla="*/ 43 h 260"/>
              <a:gd name="T10" fmla="*/ 310 w 356"/>
              <a:gd name="T11" fmla="*/ 50 h 260"/>
              <a:gd name="T12" fmla="*/ 355 w 356"/>
              <a:gd name="T13" fmla="*/ 58 h 260"/>
              <a:gd name="T14" fmla="*/ 326 w 356"/>
              <a:gd name="T15" fmla="*/ 259 h 260"/>
              <a:gd name="T16" fmla="*/ 188 w 356"/>
              <a:gd name="T17" fmla="*/ 231 h 260"/>
              <a:gd name="T18" fmla="*/ 169 w 356"/>
              <a:gd name="T19" fmla="*/ 243 h 260"/>
              <a:gd name="T20" fmla="*/ 145 w 356"/>
              <a:gd name="T21" fmla="*/ 224 h 260"/>
              <a:gd name="T22" fmla="*/ 123 w 356"/>
              <a:gd name="T23" fmla="*/ 243 h 260"/>
              <a:gd name="T24" fmla="*/ 103 w 356"/>
              <a:gd name="T25" fmla="*/ 227 h 260"/>
              <a:gd name="T26" fmla="*/ 46 w 356"/>
              <a:gd name="T27" fmla="*/ 224 h 260"/>
              <a:gd name="T28" fmla="*/ 54 w 356"/>
              <a:gd name="T29" fmla="*/ 191 h 260"/>
              <a:gd name="T30" fmla="*/ 13 w 356"/>
              <a:gd name="T31" fmla="*/ 188 h 260"/>
              <a:gd name="T32" fmla="*/ 9 w 356"/>
              <a:gd name="T33" fmla="*/ 169 h 260"/>
              <a:gd name="T34" fmla="*/ 17 w 356"/>
              <a:gd name="T35" fmla="*/ 150 h 260"/>
              <a:gd name="T36" fmla="*/ 7 w 356"/>
              <a:gd name="T37" fmla="*/ 132 h 260"/>
              <a:gd name="T38" fmla="*/ 8 w 356"/>
              <a:gd name="T39" fmla="*/ 81 h 260"/>
              <a:gd name="T40" fmla="*/ 0 w 356"/>
              <a:gd name="T41" fmla="*/ 42 h 260"/>
              <a:gd name="T42" fmla="*/ 5 w 356"/>
              <a:gd name="T43" fmla="*/ 27 h 260"/>
              <a:gd name="T44" fmla="*/ 23 w 356"/>
              <a:gd name="T45" fmla="*/ 33 h 260"/>
              <a:gd name="T46" fmla="*/ 42 w 356"/>
              <a:gd name="T47" fmla="*/ 56 h 260"/>
              <a:gd name="T48" fmla="*/ 77 w 356"/>
              <a:gd name="T49" fmla="*/ 61 h 260"/>
              <a:gd name="T50" fmla="*/ 86 w 356"/>
              <a:gd name="T51" fmla="*/ 80 h 260"/>
              <a:gd name="T52" fmla="*/ 69 w 356"/>
              <a:gd name="T53" fmla="*/ 80 h 260"/>
              <a:gd name="T54" fmla="*/ 67 w 356"/>
              <a:gd name="T55" fmla="*/ 96 h 260"/>
              <a:gd name="T56" fmla="*/ 77 w 356"/>
              <a:gd name="T57" fmla="*/ 98 h 260"/>
              <a:gd name="T58" fmla="*/ 81 w 356"/>
              <a:gd name="T59" fmla="*/ 114 h 260"/>
              <a:gd name="T60" fmla="*/ 60 w 356"/>
              <a:gd name="T61" fmla="*/ 126 h 260"/>
              <a:gd name="T62" fmla="*/ 60 w 356"/>
              <a:gd name="T63" fmla="*/ 137 h 260"/>
              <a:gd name="T64" fmla="*/ 84 w 356"/>
              <a:gd name="T65" fmla="*/ 137 h 260"/>
              <a:gd name="T66" fmla="*/ 90 w 356"/>
              <a:gd name="T67" fmla="*/ 109 h 260"/>
              <a:gd name="T68" fmla="*/ 108 w 356"/>
              <a:gd name="T69" fmla="*/ 92 h 260"/>
              <a:gd name="T70" fmla="*/ 86 w 356"/>
              <a:gd name="T71" fmla="*/ 48 h 260"/>
              <a:gd name="T72" fmla="*/ 100 w 356"/>
              <a:gd name="T73" fmla="*/ 34 h 260"/>
              <a:gd name="T74" fmla="*/ 90 w 356"/>
              <a:gd name="T75" fmla="*/ 0 h 2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0"/>
              <a:gd name="T116" fmla="*/ 356 w 356"/>
              <a:gd name="T117" fmla="*/ 260 h 2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0">
                <a:moveTo>
                  <a:pt x="90" y="0"/>
                </a:moveTo>
                <a:lnTo>
                  <a:pt x="163" y="20"/>
                </a:lnTo>
                <a:lnTo>
                  <a:pt x="218" y="33"/>
                </a:lnTo>
                <a:lnTo>
                  <a:pt x="245" y="39"/>
                </a:lnTo>
                <a:lnTo>
                  <a:pt x="273" y="43"/>
                </a:lnTo>
                <a:lnTo>
                  <a:pt x="310" y="50"/>
                </a:lnTo>
                <a:lnTo>
                  <a:pt x="355" y="58"/>
                </a:lnTo>
                <a:lnTo>
                  <a:pt x="326" y="259"/>
                </a:lnTo>
                <a:lnTo>
                  <a:pt x="188" y="231"/>
                </a:lnTo>
                <a:lnTo>
                  <a:pt x="169" y="243"/>
                </a:lnTo>
                <a:lnTo>
                  <a:pt x="145" y="224"/>
                </a:lnTo>
                <a:lnTo>
                  <a:pt x="123" y="243"/>
                </a:lnTo>
                <a:lnTo>
                  <a:pt x="103" y="227"/>
                </a:lnTo>
                <a:lnTo>
                  <a:pt x="46" y="224"/>
                </a:lnTo>
                <a:lnTo>
                  <a:pt x="54" y="191"/>
                </a:lnTo>
                <a:lnTo>
                  <a:pt x="13" y="188"/>
                </a:lnTo>
                <a:lnTo>
                  <a:pt x="9" y="169"/>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path>
            </a:pathLst>
          </a:custGeom>
          <a:solidFill>
            <a:schemeClr val="bg1"/>
          </a:solidFill>
          <a:ln w="12700" cap="rnd" cmpd="sng">
            <a:solidFill>
              <a:schemeClr val="tx2"/>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26" name="Freeform 10"/>
          <p:cNvSpPr>
            <a:spLocks/>
          </p:cNvSpPr>
          <p:nvPr/>
        </p:nvSpPr>
        <p:spPr bwMode="auto">
          <a:xfrm>
            <a:off x="2376488" y="2636838"/>
            <a:ext cx="704850" cy="538162"/>
          </a:xfrm>
          <a:custGeom>
            <a:avLst/>
            <a:gdLst>
              <a:gd name="T0" fmla="*/ 97 w 444"/>
              <a:gd name="T1" fmla="*/ 0 h 339"/>
              <a:gd name="T2" fmla="*/ 84 w 444"/>
              <a:gd name="T3" fmla="*/ 7 h 339"/>
              <a:gd name="T4" fmla="*/ 76 w 444"/>
              <a:gd name="T5" fmla="*/ 37 h 339"/>
              <a:gd name="T6" fmla="*/ 68 w 444"/>
              <a:gd name="T7" fmla="*/ 61 h 339"/>
              <a:gd name="T8" fmla="*/ 62 w 444"/>
              <a:gd name="T9" fmla="*/ 81 h 339"/>
              <a:gd name="T10" fmla="*/ 54 w 444"/>
              <a:gd name="T11" fmla="*/ 103 h 339"/>
              <a:gd name="T12" fmla="*/ 45 w 444"/>
              <a:gd name="T13" fmla="*/ 125 h 339"/>
              <a:gd name="T14" fmla="*/ 33 w 444"/>
              <a:gd name="T15" fmla="*/ 149 h 339"/>
              <a:gd name="T16" fmla="*/ 17 w 444"/>
              <a:gd name="T17" fmla="*/ 177 h 339"/>
              <a:gd name="T18" fmla="*/ 0 w 444"/>
              <a:gd name="T19" fmla="*/ 204 h 339"/>
              <a:gd name="T20" fmla="*/ 0 w 444"/>
              <a:gd name="T21" fmla="*/ 263 h 339"/>
              <a:gd name="T22" fmla="*/ 249 w 444"/>
              <a:gd name="T23" fmla="*/ 314 h 339"/>
              <a:gd name="T24" fmla="*/ 363 w 444"/>
              <a:gd name="T25" fmla="*/ 338 h 339"/>
              <a:gd name="T26" fmla="*/ 387 w 444"/>
              <a:gd name="T27" fmla="*/ 220 h 339"/>
              <a:gd name="T28" fmla="*/ 402 w 444"/>
              <a:gd name="T29" fmla="*/ 210 h 339"/>
              <a:gd name="T30" fmla="*/ 388 w 444"/>
              <a:gd name="T31" fmla="*/ 184 h 339"/>
              <a:gd name="T32" fmla="*/ 395 w 444"/>
              <a:gd name="T33" fmla="*/ 157 h 339"/>
              <a:gd name="T34" fmla="*/ 443 w 444"/>
              <a:gd name="T35" fmla="*/ 112 h 339"/>
              <a:gd name="T36" fmla="*/ 410 w 444"/>
              <a:gd name="T37" fmla="*/ 71 h 339"/>
              <a:gd name="T38" fmla="*/ 272 w 444"/>
              <a:gd name="T39" fmla="*/ 43 h 339"/>
              <a:gd name="T40" fmla="*/ 253 w 444"/>
              <a:gd name="T41" fmla="*/ 54 h 339"/>
              <a:gd name="T42" fmla="*/ 229 w 444"/>
              <a:gd name="T43" fmla="*/ 35 h 339"/>
              <a:gd name="T44" fmla="*/ 207 w 444"/>
              <a:gd name="T45" fmla="*/ 55 h 339"/>
              <a:gd name="T46" fmla="*/ 186 w 444"/>
              <a:gd name="T47" fmla="*/ 35 h 339"/>
              <a:gd name="T48" fmla="*/ 131 w 444"/>
              <a:gd name="T49" fmla="*/ 36 h 339"/>
              <a:gd name="T50" fmla="*/ 138 w 444"/>
              <a:gd name="T51" fmla="*/ 3 h 339"/>
              <a:gd name="T52" fmla="*/ 97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1"/>
                </a:lnTo>
                <a:lnTo>
                  <a:pt x="62" y="81"/>
                </a:lnTo>
                <a:lnTo>
                  <a:pt x="54" y="103"/>
                </a:lnTo>
                <a:lnTo>
                  <a:pt x="45" y="125"/>
                </a:lnTo>
                <a:lnTo>
                  <a:pt x="33" y="149"/>
                </a:lnTo>
                <a:lnTo>
                  <a:pt x="17" y="177"/>
                </a:lnTo>
                <a:lnTo>
                  <a:pt x="0" y="204"/>
                </a:lnTo>
                <a:lnTo>
                  <a:pt x="0" y="263"/>
                </a:lnTo>
                <a:lnTo>
                  <a:pt x="249" y="314"/>
                </a:lnTo>
                <a:lnTo>
                  <a:pt x="363" y="338"/>
                </a:lnTo>
                <a:lnTo>
                  <a:pt x="387" y="220"/>
                </a:lnTo>
                <a:lnTo>
                  <a:pt x="402" y="210"/>
                </a:lnTo>
                <a:lnTo>
                  <a:pt x="388" y="184"/>
                </a:lnTo>
                <a:lnTo>
                  <a:pt x="395" y="157"/>
                </a:lnTo>
                <a:lnTo>
                  <a:pt x="443" y="112"/>
                </a:lnTo>
                <a:lnTo>
                  <a:pt x="410" y="71"/>
                </a:lnTo>
                <a:lnTo>
                  <a:pt x="272" y="43"/>
                </a:lnTo>
                <a:lnTo>
                  <a:pt x="253" y="54"/>
                </a:lnTo>
                <a:lnTo>
                  <a:pt x="229" y="35"/>
                </a:lnTo>
                <a:lnTo>
                  <a:pt x="207" y="55"/>
                </a:lnTo>
                <a:lnTo>
                  <a:pt x="186" y="35"/>
                </a:lnTo>
                <a:lnTo>
                  <a:pt x="131" y="36"/>
                </a:lnTo>
                <a:lnTo>
                  <a:pt x="138" y="3"/>
                </a:lnTo>
                <a:lnTo>
                  <a:pt x="97"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2" name="Freeform 11"/>
          <p:cNvSpPr>
            <a:spLocks/>
          </p:cNvSpPr>
          <p:nvPr/>
        </p:nvSpPr>
        <p:spPr bwMode="auto">
          <a:xfrm>
            <a:off x="2319338" y="3051175"/>
            <a:ext cx="742950" cy="1141413"/>
          </a:xfrm>
          <a:custGeom>
            <a:avLst/>
            <a:gdLst>
              <a:gd name="T0" fmla="*/ 2147483647 w 468"/>
              <a:gd name="T1" fmla="*/ 0 h 719"/>
              <a:gd name="T2" fmla="*/ 2147483647 w 468"/>
              <a:gd name="T3" fmla="*/ 2147483647 h 719"/>
              <a:gd name="T4" fmla="*/ 2147483647 w 468"/>
              <a:gd name="T5" fmla="*/ 2147483647 h 719"/>
              <a:gd name="T6" fmla="*/ 2147483647 w 468"/>
              <a:gd name="T7" fmla="*/ 2147483647 h 719"/>
              <a:gd name="T8" fmla="*/ 2147483647 w 468"/>
              <a:gd name="T9" fmla="*/ 2147483647 h 719"/>
              <a:gd name="T10" fmla="*/ 2147483647 w 468"/>
              <a:gd name="T11" fmla="*/ 2147483647 h 719"/>
              <a:gd name="T12" fmla="*/ 2147483647 w 468"/>
              <a:gd name="T13" fmla="*/ 2147483647 h 719"/>
              <a:gd name="T14" fmla="*/ 2147483647 w 468"/>
              <a:gd name="T15" fmla="*/ 2147483647 h 719"/>
              <a:gd name="T16" fmla="*/ 2147483647 w 468"/>
              <a:gd name="T17" fmla="*/ 2147483647 h 719"/>
              <a:gd name="T18" fmla="*/ 2147483647 w 468"/>
              <a:gd name="T19" fmla="*/ 2147483647 h 719"/>
              <a:gd name="T20" fmla="*/ 2147483647 w 468"/>
              <a:gd name="T21" fmla="*/ 2147483647 h 719"/>
              <a:gd name="T22" fmla="*/ 2147483647 w 468"/>
              <a:gd name="T23" fmla="*/ 2147483647 h 719"/>
              <a:gd name="T24" fmla="*/ 2147483647 w 468"/>
              <a:gd name="T25" fmla="*/ 2147483647 h 719"/>
              <a:gd name="T26" fmla="*/ 2147483647 w 468"/>
              <a:gd name="T27" fmla="*/ 2147483647 h 719"/>
              <a:gd name="T28" fmla="*/ 2147483647 w 468"/>
              <a:gd name="T29" fmla="*/ 2147483647 h 719"/>
              <a:gd name="T30" fmla="*/ 2147483647 w 468"/>
              <a:gd name="T31" fmla="*/ 2147483647 h 719"/>
              <a:gd name="T32" fmla="*/ 2147483647 w 468"/>
              <a:gd name="T33" fmla="*/ 2147483647 h 719"/>
              <a:gd name="T34" fmla="*/ 2147483647 w 468"/>
              <a:gd name="T35" fmla="*/ 2147483647 h 719"/>
              <a:gd name="T36" fmla="*/ 2147483647 w 468"/>
              <a:gd name="T37" fmla="*/ 2147483647 h 719"/>
              <a:gd name="T38" fmla="*/ 2147483647 w 468"/>
              <a:gd name="T39" fmla="*/ 2147483647 h 719"/>
              <a:gd name="T40" fmla="*/ 2147483647 w 468"/>
              <a:gd name="T41" fmla="*/ 2147483647 h 719"/>
              <a:gd name="T42" fmla="*/ 2147483647 w 468"/>
              <a:gd name="T43" fmla="*/ 2147483647 h 719"/>
              <a:gd name="T44" fmla="*/ 2147483647 w 468"/>
              <a:gd name="T45" fmla="*/ 2147483647 h 719"/>
              <a:gd name="T46" fmla="*/ 2147483647 w 468"/>
              <a:gd name="T47" fmla="*/ 2147483647 h 719"/>
              <a:gd name="T48" fmla="*/ 2147483647 w 468"/>
              <a:gd name="T49" fmla="*/ 2147483647 h 719"/>
              <a:gd name="T50" fmla="*/ 2147483647 w 468"/>
              <a:gd name="T51" fmla="*/ 2147483647 h 719"/>
              <a:gd name="T52" fmla="*/ 2147483647 w 468"/>
              <a:gd name="T53" fmla="*/ 2147483647 h 719"/>
              <a:gd name="T54" fmla="*/ 2147483647 w 468"/>
              <a:gd name="T55" fmla="*/ 2147483647 h 719"/>
              <a:gd name="T56" fmla="*/ 2147483647 w 468"/>
              <a:gd name="T57" fmla="*/ 2147483647 h 719"/>
              <a:gd name="T58" fmla="*/ 2147483647 w 468"/>
              <a:gd name="T59" fmla="*/ 2147483647 h 719"/>
              <a:gd name="T60" fmla="*/ 2147483647 w 468"/>
              <a:gd name="T61" fmla="*/ 2147483647 h 719"/>
              <a:gd name="T62" fmla="*/ 2147483647 w 468"/>
              <a:gd name="T63" fmla="*/ 2147483647 h 719"/>
              <a:gd name="T64" fmla="*/ 2147483647 w 468"/>
              <a:gd name="T65" fmla="*/ 2147483647 h 719"/>
              <a:gd name="T66" fmla="*/ 2147483647 w 468"/>
              <a:gd name="T67" fmla="*/ 2147483647 h 719"/>
              <a:gd name="T68" fmla="*/ 2147483647 w 468"/>
              <a:gd name="T69" fmla="*/ 2147483647 h 719"/>
              <a:gd name="T70" fmla="*/ 2147483647 w 468"/>
              <a:gd name="T71" fmla="*/ 2147483647 h 719"/>
              <a:gd name="T72" fmla="*/ 2147483647 w 468"/>
              <a:gd name="T73" fmla="*/ 2147483647 h 719"/>
              <a:gd name="T74" fmla="*/ 2147483647 w 468"/>
              <a:gd name="T75" fmla="*/ 2147483647 h 719"/>
              <a:gd name="T76" fmla="*/ 2147483647 w 468"/>
              <a:gd name="T77" fmla="*/ 2147483647 h 719"/>
              <a:gd name="T78" fmla="*/ 2147483647 w 468"/>
              <a:gd name="T79" fmla="*/ 2147483647 h 719"/>
              <a:gd name="T80" fmla="*/ 2147483647 w 468"/>
              <a:gd name="T81" fmla="*/ 2147483647 h 719"/>
              <a:gd name="T82" fmla="*/ 2147483647 w 468"/>
              <a:gd name="T83" fmla="*/ 2147483647 h 719"/>
              <a:gd name="T84" fmla="*/ 2147483647 w 468"/>
              <a:gd name="T85" fmla="*/ 2147483647 h 719"/>
              <a:gd name="T86" fmla="*/ 0 w 468"/>
              <a:gd name="T87" fmla="*/ 2147483647 h 719"/>
              <a:gd name="T88" fmla="*/ 2147483647 w 468"/>
              <a:gd name="T89" fmla="*/ 2147483647 h 719"/>
              <a:gd name="T90" fmla="*/ 2147483647 w 468"/>
              <a:gd name="T91" fmla="*/ 2147483647 h 719"/>
              <a:gd name="T92" fmla="*/ 2147483647 w 468"/>
              <a:gd name="T93" fmla="*/ 2147483647 h 719"/>
              <a:gd name="T94" fmla="*/ 2147483647 w 468"/>
              <a:gd name="T95" fmla="*/ 0 h 7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19"/>
              <a:gd name="T146" fmla="*/ 468 w 468"/>
              <a:gd name="T147" fmla="*/ 719 h 7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19">
                <a:moveTo>
                  <a:pt x="36" y="0"/>
                </a:moveTo>
                <a:lnTo>
                  <a:pt x="251" y="43"/>
                </a:lnTo>
                <a:lnTo>
                  <a:pt x="204" y="253"/>
                </a:lnTo>
                <a:lnTo>
                  <a:pt x="445" y="576"/>
                </a:lnTo>
                <a:lnTo>
                  <a:pt x="467" y="617"/>
                </a:lnTo>
                <a:lnTo>
                  <a:pt x="444" y="637"/>
                </a:lnTo>
                <a:lnTo>
                  <a:pt x="429" y="673"/>
                </a:lnTo>
                <a:lnTo>
                  <a:pt x="415" y="693"/>
                </a:lnTo>
                <a:lnTo>
                  <a:pt x="430" y="712"/>
                </a:lnTo>
                <a:lnTo>
                  <a:pt x="405" y="718"/>
                </a:lnTo>
                <a:lnTo>
                  <a:pt x="264" y="713"/>
                </a:lnTo>
                <a:lnTo>
                  <a:pt x="255" y="672"/>
                </a:lnTo>
                <a:lnTo>
                  <a:pt x="230" y="641"/>
                </a:lnTo>
                <a:lnTo>
                  <a:pt x="212" y="630"/>
                </a:lnTo>
                <a:lnTo>
                  <a:pt x="207" y="608"/>
                </a:lnTo>
                <a:lnTo>
                  <a:pt x="192" y="596"/>
                </a:lnTo>
                <a:lnTo>
                  <a:pt x="177" y="581"/>
                </a:lnTo>
                <a:lnTo>
                  <a:pt x="172" y="564"/>
                </a:lnTo>
                <a:lnTo>
                  <a:pt x="158" y="553"/>
                </a:lnTo>
                <a:lnTo>
                  <a:pt x="136" y="559"/>
                </a:lnTo>
                <a:lnTo>
                  <a:pt x="111" y="550"/>
                </a:lnTo>
                <a:lnTo>
                  <a:pt x="111" y="541"/>
                </a:lnTo>
                <a:lnTo>
                  <a:pt x="110" y="521"/>
                </a:lnTo>
                <a:lnTo>
                  <a:pt x="100" y="499"/>
                </a:lnTo>
                <a:lnTo>
                  <a:pt x="99" y="481"/>
                </a:lnTo>
                <a:lnTo>
                  <a:pt x="88" y="465"/>
                </a:lnTo>
                <a:lnTo>
                  <a:pt x="91" y="451"/>
                </a:lnTo>
                <a:lnTo>
                  <a:pt x="60" y="414"/>
                </a:lnTo>
                <a:lnTo>
                  <a:pt x="60" y="393"/>
                </a:lnTo>
                <a:lnTo>
                  <a:pt x="76" y="385"/>
                </a:lnTo>
                <a:lnTo>
                  <a:pt x="76" y="372"/>
                </a:lnTo>
                <a:lnTo>
                  <a:pt x="60" y="368"/>
                </a:lnTo>
                <a:lnTo>
                  <a:pt x="53" y="348"/>
                </a:lnTo>
                <a:lnTo>
                  <a:pt x="45" y="313"/>
                </a:lnTo>
                <a:lnTo>
                  <a:pt x="68" y="332"/>
                </a:lnTo>
                <a:lnTo>
                  <a:pt x="59" y="307"/>
                </a:lnTo>
                <a:lnTo>
                  <a:pt x="76" y="307"/>
                </a:lnTo>
                <a:lnTo>
                  <a:pt x="76" y="289"/>
                </a:lnTo>
                <a:lnTo>
                  <a:pt x="59" y="277"/>
                </a:lnTo>
                <a:lnTo>
                  <a:pt x="51" y="294"/>
                </a:lnTo>
                <a:lnTo>
                  <a:pt x="36" y="288"/>
                </a:lnTo>
                <a:lnTo>
                  <a:pt x="6" y="208"/>
                </a:lnTo>
                <a:lnTo>
                  <a:pt x="14" y="150"/>
                </a:lnTo>
                <a:lnTo>
                  <a:pt x="0" y="117"/>
                </a:lnTo>
                <a:lnTo>
                  <a:pt x="7" y="92"/>
                </a:lnTo>
                <a:lnTo>
                  <a:pt x="22" y="87"/>
                </a:lnTo>
                <a:lnTo>
                  <a:pt x="36" y="49"/>
                </a:lnTo>
                <a:lnTo>
                  <a:pt x="36"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27" name="Freeform 12"/>
          <p:cNvSpPr>
            <a:spLocks/>
          </p:cNvSpPr>
          <p:nvPr/>
        </p:nvSpPr>
        <p:spPr bwMode="auto">
          <a:xfrm>
            <a:off x="2643188" y="3122613"/>
            <a:ext cx="561975" cy="844550"/>
          </a:xfrm>
          <a:custGeom>
            <a:avLst/>
            <a:gdLst>
              <a:gd name="T0" fmla="*/ 113406248 w 354"/>
              <a:gd name="T1" fmla="*/ 0 h 532"/>
              <a:gd name="T2" fmla="*/ 0 w 354"/>
              <a:gd name="T3" fmla="*/ 526711819 h 532"/>
              <a:gd name="T4" fmla="*/ 604837490 w 354"/>
              <a:gd name="T5" fmla="*/ 1338203545 h 532"/>
              <a:gd name="T6" fmla="*/ 642639027 w 354"/>
              <a:gd name="T7" fmla="*/ 1302921374 h 532"/>
              <a:gd name="T8" fmla="*/ 640119665 w 354"/>
              <a:gd name="T9" fmla="*/ 1141629860 h 532"/>
              <a:gd name="T10" fmla="*/ 715724327 w 354"/>
              <a:gd name="T11" fmla="*/ 1154231430 h 532"/>
              <a:gd name="T12" fmla="*/ 793849937 w 354"/>
              <a:gd name="T13" fmla="*/ 662801782 h 532"/>
              <a:gd name="T14" fmla="*/ 846772605 w 354"/>
              <a:gd name="T15" fmla="*/ 330141210 h 532"/>
              <a:gd name="T16" fmla="*/ 861893537 w 354"/>
              <a:gd name="T17" fmla="*/ 229333419 h 532"/>
              <a:gd name="T18" fmla="*/ 889616040 w 354"/>
              <a:gd name="T19" fmla="*/ 138607786 h 532"/>
              <a:gd name="T20" fmla="*/ 488910342 w 354"/>
              <a:gd name="T21" fmla="*/ 80644988 h 532"/>
              <a:gd name="T22" fmla="*/ 113406248 w 354"/>
              <a:gd name="T23" fmla="*/ 0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2"/>
              <a:gd name="T38" fmla="*/ 354 w 354"/>
              <a:gd name="T39" fmla="*/ 532 h 5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2">
                <a:moveTo>
                  <a:pt x="45" y="0"/>
                </a:moveTo>
                <a:lnTo>
                  <a:pt x="0" y="209"/>
                </a:lnTo>
                <a:lnTo>
                  <a:pt x="240" y="531"/>
                </a:lnTo>
                <a:lnTo>
                  <a:pt x="255" y="517"/>
                </a:lnTo>
                <a:lnTo>
                  <a:pt x="254" y="453"/>
                </a:lnTo>
                <a:lnTo>
                  <a:pt x="284" y="458"/>
                </a:lnTo>
                <a:lnTo>
                  <a:pt x="315" y="263"/>
                </a:lnTo>
                <a:lnTo>
                  <a:pt x="336" y="131"/>
                </a:lnTo>
                <a:lnTo>
                  <a:pt x="342" y="91"/>
                </a:lnTo>
                <a:lnTo>
                  <a:pt x="353" y="55"/>
                </a:lnTo>
                <a:lnTo>
                  <a:pt x="194" y="32"/>
                </a:lnTo>
                <a:lnTo>
                  <a:pt x="45"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28" name="Freeform 13"/>
          <p:cNvSpPr>
            <a:spLocks/>
          </p:cNvSpPr>
          <p:nvPr/>
        </p:nvSpPr>
        <p:spPr bwMode="auto">
          <a:xfrm>
            <a:off x="2951163" y="2428875"/>
            <a:ext cx="506412" cy="815975"/>
          </a:xfrm>
          <a:custGeom>
            <a:avLst/>
            <a:gdLst>
              <a:gd name="T0" fmla="*/ 2147483647 w 319"/>
              <a:gd name="T1" fmla="*/ 0 h 514"/>
              <a:gd name="T2" fmla="*/ 2147483647 w 319"/>
              <a:gd name="T3" fmla="*/ 2147483647 h 514"/>
              <a:gd name="T4" fmla="*/ 2147483647 w 319"/>
              <a:gd name="T5" fmla="*/ 2147483647 h 514"/>
              <a:gd name="T6" fmla="*/ 2147483647 w 319"/>
              <a:gd name="T7" fmla="*/ 2147483647 h 514"/>
              <a:gd name="T8" fmla="*/ 2147483647 w 319"/>
              <a:gd name="T9" fmla="*/ 2147483647 h 514"/>
              <a:gd name="T10" fmla="*/ 2147483647 w 319"/>
              <a:gd name="T11" fmla="*/ 2147483647 h 514"/>
              <a:gd name="T12" fmla="*/ 2147483647 w 319"/>
              <a:gd name="T13" fmla="*/ 2147483647 h 514"/>
              <a:gd name="T14" fmla="*/ 0 w 319"/>
              <a:gd name="T15" fmla="*/ 2147483647 h 514"/>
              <a:gd name="T16" fmla="*/ 2147483647 w 319"/>
              <a:gd name="T17" fmla="*/ 2147483647 h 514"/>
              <a:gd name="T18" fmla="*/ 2147483647 w 319"/>
              <a:gd name="T19" fmla="*/ 2147483647 h 514"/>
              <a:gd name="T20" fmla="*/ 2147483647 w 319"/>
              <a:gd name="T21" fmla="*/ 2147483647 h 514"/>
              <a:gd name="T22" fmla="*/ 2147483647 w 319"/>
              <a:gd name="T23" fmla="*/ 2147483647 h 514"/>
              <a:gd name="T24" fmla="*/ 2147483647 w 319"/>
              <a:gd name="T25" fmla="*/ 2147483647 h 514"/>
              <a:gd name="T26" fmla="*/ 2147483647 w 319"/>
              <a:gd name="T27" fmla="*/ 2147483647 h 514"/>
              <a:gd name="T28" fmla="*/ 2147483647 w 319"/>
              <a:gd name="T29" fmla="*/ 2147483647 h 514"/>
              <a:gd name="T30" fmla="*/ 2147483647 w 319"/>
              <a:gd name="T31" fmla="*/ 2147483647 h 514"/>
              <a:gd name="T32" fmla="*/ 2147483647 w 319"/>
              <a:gd name="T33" fmla="*/ 2147483647 h 514"/>
              <a:gd name="T34" fmla="*/ 2147483647 w 319"/>
              <a:gd name="T35" fmla="*/ 2147483647 h 514"/>
              <a:gd name="T36" fmla="*/ 2147483647 w 319"/>
              <a:gd name="T37" fmla="*/ 2147483647 h 514"/>
              <a:gd name="T38" fmla="*/ 2147483647 w 319"/>
              <a:gd name="T39" fmla="*/ 2147483647 h 514"/>
              <a:gd name="T40" fmla="*/ 2147483647 w 319"/>
              <a:gd name="T41" fmla="*/ 2147483647 h 514"/>
              <a:gd name="T42" fmla="*/ 2147483647 w 319"/>
              <a:gd name="T43" fmla="*/ 0 h 5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4"/>
              <a:gd name="T68" fmla="*/ 319 w 319"/>
              <a:gd name="T69" fmla="*/ 514 h 5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4">
                <a:moveTo>
                  <a:pt x="77" y="0"/>
                </a:moveTo>
                <a:lnTo>
                  <a:pt x="48" y="200"/>
                </a:lnTo>
                <a:lnTo>
                  <a:pt x="78" y="243"/>
                </a:lnTo>
                <a:lnTo>
                  <a:pt x="31" y="288"/>
                </a:lnTo>
                <a:lnTo>
                  <a:pt x="25" y="319"/>
                </a:lnTo>
                <a:lnTo>
                  <a:pt x="38" y="341"/>
                </a:lnTo>
                <a:lnTo>
                  <a:pt x="25" y="352"/>
                </a:lnTo>
                <a:lnTo>
                  <a:pt x="0" y="469"/>
                </a:lnTo>
                <a:lnTo>
                  <a:pt x="152" y="494"/>
                </a:lnTo>
                <a:lnTo>
                  <a:pt x="295" y="513"/>
                </a:lnTo>
                <a:lnTo>
                  <a:pt x="310" y="408"/>
                </a:lnTo>
                <a:lnTo>
                  <a:pt x="318" y="349"/>
                </a:lnTo>
                <a:lnTo>
                  <a:pt x="304" y="328"/>
                </a:lnTo>
                <a:lnTo>
                  <a:pt x="271" y="334"/>
                </a:lnTo>
                <a:lnTo>
                  <a:pt x="228" y="339"/>
                </a:lnTo>
                <a:lnTo>
                  <a:pt x="220" y="291"/>
                </a:lnTo>
                <a:lnTo>
                  <a:pt x="169" y="252"/>
                </a:lnTo>
                <a:lnTo>
                  <a:pt x="176" y="227"/>
                </a:lnTo>
                <a:lnTo>
                  <a:pt x="181" y="184"/>
                </a:lnTo>
                <a:lnTo>
                  <a:pt x="114" y="90"/>
                </a:lnTo>
                <a:lnTo>
                  <a:pt x="123" y="6"/>
                </a:lnTo>
                <a:lnTo>
                  <a:pt x="77"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29" name="Freeform 14"/>
          <p:cNvSpPr>
            <a:spLocks/>
          </p:cNvSpPr>
          <p:nvPr/>
        </p:nvSpPr>
        <p:spPr bwMode="auto">
          <a:xfrm>
            <a:off x="3106738" y="3211513"/>
            <a:ext cx="469900" cy="604837"/>
          </a:xfrm>
          <a:custGeom>
            <a:avLst/>
            <a:gdLst>
              <a:gd name="T0" fmla="*/ 2147483647 w 296"/>
              <a:gd name="T1" fmla="*/ 0 h 381"/>
              <a:gd name="T2" fmla="*/ 2147483647 w 296"/>
              <a:gd name="T3" fmla="*/ 2147483647 h 381"/>
              <a:gd name="T4" fmla="*/ 2147483647 w 296"/>
              <a:gd name="T5" fmla="*/ 2147483647 h 381"/>
              <a:gd name="T6" fmla="*/ 2147483647 w 296"/>
              <a:gd name="T7" fmla="*/ 2147483647 h 381"/>
              <a:gd name="T8" fmla="*/ 2147483647 w 296"/>
              <a:gd name="T9" fmla="*/ 2147483647 h 381"/>
              <a:gd name="T10" fmla="*/ 0 w 296"/>
              <a:gd name="T11" fmla="*/ 2147483647 h 381"/>
              <a:gd name="T12" fmla="*/ 2147483647 w 296"/>
              <a:gd name="T13" fmla="*/ 2147483647 h 381"/>
              <a:gd name="T14" fmla="*/ 2147483647 w 296"/>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1"/>
              <a:gd name="T26" fmla="*/ 296 w 296"/>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1">
                <a:moveTo>
                  <a:pt x="55" y="0"/>
                </a:moveTo>
                <a:lnTo>
                  <a:pt x="199" y="20"/>
                </a:lnTo>
                <a:lnTo>
                  <a:pt x="189" y="93"/>
                </a:lnTo>
                <a:lnTo>
                  <a:pt x="295" y="103"/>
                </a:lnTo>
                <a:lnTo>
                  <a:pt x="266" y="380"/>
                </a:lnTo>
                <a:lnTo>
                  <a:pt x="0" y="352"/>
                </a:lnTo>
                <a:lnTo>
                  <a:pt x="27" y="174"/>
                </a:lnTo>
                <a:lnTo>
                  <a:pt x="55" y="0"/>
                </a:lnTo>
              </a:path>
            </a:pathLst>
          </a:custGeom>
          <a:no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0" name="Freeform 15"/>
          <p:cNvSpPr>
            <a:spLocks/>
          </p:cNvSpPr>
          <p:nvPr/>
        </p:nvSpPr>
        <p:spPr bwMode="auto">
          <a:xfrm>
            <a:off x="3128963" y="2436813"/>
            <a:ext cx="879475" cy="547687"/>
          </a:xfrm>
          <a:custGeom>
            <a:avLst/>
            <a:gdLst>
              <a:gd name="T0" fmla="*/ 2147483647 w 554"/>
              <a:gd name="T1" fmla="*/ 0 h 345"/>
              <a:gd name="T2" fmla="*/ 2147483647 w 554"/>
              <a:gd name="T3" fmla="*/ 2147483647 h 345"/>
              <a:gd name="T4" fmla="*/ 2147483647 w 554"/>
              <a:gd name="T5" fmla="*/ 2147483647 h 345"/>
              <a:gd name="T6" fmla="*/ 2147483647 w 554"/>
              <a:gd name="T7" fmla="*/ 2147483647 h 345"/>
              <a:gd name="T8" fmla="*/ 2147483647 w 554"/>
              <a:gd name="T9" fmla="*/ 2147483647 h 345"/>
              <a:gd name="T10" fmla="*/ 2147483647 w 554"/>
              <a:gd name="T11" fmla="*/ 2147483647 h 345"/>
              <a:gd name="T12" fmla="*/ 2147483647 w 554"/>
              <a:gd name="T13" fmla="*/ 2147483647 h 345"/>
              <a:gd name="T14" fmla="*/ 2147483647 w 554"/>
              <a:gd name="T15" fmla="*/ 2147483647 h 345"/>
              <a:gd name="T16" fmla="*/ 2147483647 w 554"/>
              <a:gd name="T17" fmla="*/ 2147483647 h 345"/>
              <a:gd name="T18" fmla="*/ 2147483647 w 554"/>
              <a:gd name="T19" fmla="*/ 2147483647 h 345"/>
              <a:gd name="T20" fmla="*/ 2147483647 w 554"/>
              <a:gd name="T21" fmla="*/ 2147483647 h 345"/>
              <a:gd name="T22" fmla="*/ 2147483647 w 554"/>
              <a:gd name="T23" fmla="*/ 2147483647 h 345"/>
              <a:gd name="T24" fmla="*/ 2147483647 w 554"/>
              <a:gd name="T25" fmla="*/ 2147483647 h 345"/>
              <a:gd name="T26" fmla="*/ 2147483647 w 554"/>
              <a:gd name="T27" fmla="*/ 2147483647 h 345"/>
              <a:gd name="T28" fmla="*/ 2147483647 w 554"/>
              <a:gd name="T29" fmla="*/ 2147483647 h 345"/>
              <a:gd name="T30" fmla="*/ 2147483647 w 554"/>
              <a:gd name="T31" fmla="*/ 2147483647 h 345"/>
              <a:gd name="T32" fmla="*/ 2147483647 w 554"/>
              <a:gd name="T33" fmla="*/ 2147483647 h 345"/>
              <a:gd name="T34" fmla="*/ 0 w 554"/>
              <a:gd name="T35" fmla="*/ 2147483647 h 345"/>
              <a:gd name="T36" fmla="*/ 2147483647 w 554"/>
              <a:gd name="T37" fmla="*/ 0 h 3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4"/>
              <a:gd name="T58" fmla="*/ 0 h 345"/>
              <a:gd name="T59" fmla="*/ 554 w 554"/>
              <a:gd name="T60" fmla="*/ 345 h 3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4" h="345">
                <a:moveTo>
                  <a:pt x="9" y="0"/>
                </a:moveTo>
                <a:lnTo>
                  <a:pt x="117" y="14"/>
                </a:lnTo>
                <a:lnTo>
                  <a:pt x="183" y="23"/>
                </a:lnTo>
                <a:lnTo>
                  <a:pt x="270" y="32"/>
                </a:lnTo>
                <a:lnTo>
                  <a:pt x="350" y="40"/>
                </a:lnTo>
                <a:lnTo>
                  <a:pt x="488" y="50"/>
                </a:lnTo>
                <a:lnTo>
                  <a:pt x="553" y="55"/>
                </a:lnTo>
                <a:lnTo>
                  <a:pt x="551" y="335"/>
                </a:lnTo>
                <a:lnTo>
                  <a:pt x="212" y="306"/>
                </a:lnTo>
                <a:lnTo>
                  <a:pt x="205" y="344"/>
                </a:lnTo>
                <a:lnTo>
                  <a:pt x="192" y="326"/>
                </a:lnTo>
                <a:lnTo>
                  <a:pt x="161" y="329"/>
                </a:lnTo>
                <a:lnTo>
                  <a:pt x="116" y="336"/>
                </a:lnTo>
                <a:lnTo>
                  <a:pt x="108" y="287"/>
                </a:lnTo>
                <a:lnTo>
                  <a:pt x="56" y="248"/>
                </a:lnTo>
                <a:lnTo>
                  <a:pt x="64" y="211"/>
                </a:lnTo>
                <a:lnTo>
                  <a:pt x="69" y="181"/>
                </a:lnTo>
                <a:lnTo>
                  <a:pt x="0" y="86"/>
                </a:lnTo>
                <a:lnTo>
                  <a:pt x="9"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1" name="Freeform 16"/>
          <p:cNvSpPr>
            <a:spLocks/>
          </p:cNvSpPr>
          <p:nvPr/>
        </p:nvSpPr>
        <p:spPr bwMode="auto">
          <a:xfrm>
            <a:off x="3402013" y="2917825"/>
            <a:ext cx="603250" cy="492125"/>
          </a:xfrm>
          <a:custGeom>
            <a:avLst/>
            <a:gdLst>
              <a:gd name="T0" fmla="*/ 2147483647 w 380"/>
              <a:gd name="T1" fmla="*/ 0 h 310"/>
              <a:gd name="T2" fmla="*/ 2147483647 w 380"/>
              <a:gd name="T3" fmla="*/ 2147483647 h 310"/>
              <a:gd name="T4" fmla="*/ 0 w 380"/>
              <a:gd name="T5" fmla="*/ 2147483647 h 310"/>
              <a:gd name="T6" fmla="*/ 2147483647 w 380"/>
              <a:gd name="T7" fmla="*/ 2147483647 h 310"/>
              <a:gd name="T8" fmla="*/ 2147483647 w 380"/>
              <a:gd name="T9" fmla="*/ 2147483647 h 310"/>
              <a:gd name="T10" fmla="*/ 2147483647 w 380"/>
              <a:gd name="T11" fmla="*/ 2147483647 h 310"/>
              <a:gd name="T12" fmla="*/ 2147483647 w 380"/>
              <a:gd name="T13" fmla="*/ 0 h 310"/>
              <a:gd name="T14" fmla="*/ 0 60000 65536"/>
              <a:gd name="T15" fmla="*/ 0 60000 65536"/>
              <a:gd name="T16" fmla="*/ 0 60000 65536"/>
              <a:gd name="T17" fmla="*/ 0 60000 65536"/>
              <a:gd name="T18" fmla="*/ 0 60000 65536"/>
              <a:gd name="T19" fmla="*/ 0 60000 65536"/>
              <a:gd name="T20" fmla="*/ 0 60000 65536"/>
              <a:gd name="T21" fmla="*/ 0 w 380"/>
              <a:gd name="T22" fmla="*/ 0 h 310"/>
              <a:gd name="T23" fmla="*/ 380 w 380"/>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0">
                <a:moveTo>
                  <a:pt x="37" y="0"/>
                </a:moveTo>
                <a:lnTo>
                  <a:pt x="23" y="116"/>
                </a:lnTo>
                <a:lnTo>
                  <a:pt x="0" y="280"/>
                </a:lnTo>
                <a:lnTo>
                  <a:pt x="110" y="289"/>
                </a:lnTo>
                <a:lnTo>
                  <a:pt x="366" y="309"/>
                </a:lnTo>
                <a:lnTo>
                  <a:pt x="379" y="32"/>
                </a:lnTo>
                <a:lnTo>
                  <a:pt x="37"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2" name="Freeform 17"/>
          <p:cNvSpPr>
            <a:spLocks/>
          </p:cNvSpPr>
          <p:nvPr/>
        </p:nvSpPr>
        <p:spPr bwMode="auto">
          <a:xfrm>
            <a:off x="3524250" y="3375025"/>
            <a:ext cx="628650" cy="466725"/>
          </a:xfrm>
          <a:custGeom>
            <a:avLst/>
            <a:gdLst>
              <a:gd name="T0" fmla="*/ 83165949 w 396"/>
              <a:gd name="T1" fmla="*/ 0 h 294"/>
              <a:gd name="T2" fmla="*/ 32761240 w 396"/>
              <a:gd name="T3" fmla="*/ 443547514 h 294"/>
              <a:gd name="T4" fmla="*/ 0 w 396"/>
              <a:gd name="T5" fmla="*/ 698083984 h 294"/>
              <a:gd name="T6" fmla="*/ 496471620 w 396"/>
              <a:gd name="T7" fmla="*/ 723285536 h 294"/>
              <a:gd name="T8" fmla="*/ 972780410 w 396"/>
              <a:gd name="T9" fmla="*/ 738406467 h 294"/>
              <a:gd name="T10" fmla="*/ 987901342 w 396"/>
              <a:gd name="T11" fmla="*/ 393144311 h 294"/>
              <a:gd name="T12" fmla="*/ 995462603 w 396"/>
              <a:gd name="T13" fmla="*/ 55443439 h 294"/>
              <a:gd name="T14" fmla="*/ 723285613 w 396"/>
              <a:gd name="T15" fmla="*/ 50403116 h 294"/>
              <a:gd name="T16" fmla="*/ 83165949 w 396"/>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4"/>
              <a:gd name="T29" fmla="*/ 396 w 396"/>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4">
                <a:moveTo>
                  <a:pt x="33" y="0"/>
                </a:moveTo>
                <a:lnTo>
                  <a:pt x="13" y="176"/>
                </a:lnTo>
                <a:lnTo>
                  <a:pt x="0" y="277"/>
                </a:lnTo>
                <a:lnTo>
                  <a:pt x="197" y="287"/>
                </a:lnTo>
                <a:lnTo>
                  <a:pt x="386" y="293"/>
                </a:lnTo>
                <a:lnTo>
                  <a:pt x="392" y="156"/>
                </a:lnTo>
                <a:lnTo>
                  <a:pt x="395" y="22"/>
                </a:lnTo>
                <a:lnTo>
                  <a:pt x="287" y="20"/>
                </a:lnTo>
                <a:lnTo>
                  <a:pt x="33"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33" name="Freeform 18"/>
          <p:cNvSpPr>
            <a:spLocks/>
          </p:cNvSpPr>
          <p:nvPr/>
        </p:nvSpPr>
        <p:spPr bwMode="auto">
          <a:xfrm>
            <a:off x="2960688" y="3767138"/>
            <a:ext cx="569912" cy="630237"/>
          </a:xfrm>
          <a:custGeom>
            <a:avLst/>
            <a:gdLst>
              <a:gd name="T0" fmla="*/ 229333245 w 359"/>
              <a:gd name="T1" fmla="*/ 0 h 397"/>
              <a:gd name="T2" fmla="*/ 211692967 w 359"/>
              <a:gd name="T3" fmla="*/ 128527083 h 397"/>
              <a:gd name="T4" fmla="*/ 133567375 w 359"/>
              <a:gd name="T5" fmla="*/ 113406162 h 397"/>
              <a:gd name="T6" fmla="*/ 138607681 w 359"/>
              <a:gd name="T7" fmla="*/ 282257289 h 397"/>
              <a:gd name="T8" fmla="*/ 100806152 w 359"/>
              <a:gd name="T9" fmla="*/ 315018490 h 397"/>
              <a:gd name="T10" fmla="*/ 156249547 w 359"/>
              <a:gd name="T11" fmla="*/ 418345675 h 397"/>
              <a:gd name="T12" fmla="*/ 100806152 w 359"/>
              <a:gd name="T13" fmla="*/ 463708438 h 397"/>
              <a:gd name="T14" fmla="*/ 70564314 w 359"/>
              <a:gd name="T15" fmla="*/ 539313042 h 397"/>
              <a:gd name="T16" fmla="*/ 27720904 w 359"/>
              <a:gd name="T17" fmla="*/ 609877340 h 397"/>
              <a:gd name="T18" fmla="*/ 57962754 w 359"/>
              <a:gd name="T19" fmla="*/ 652719155 h 397"/>
              <a:gd name="T20" fmla="*/ 5040308 w 359"/>
              <a:gd name="T21" fmla="*/ 670361023 h 397"/>
              <a:gd name="T22" fmla="*/ 0 w 359"/>
              <a:gd name="T23" fmla="*/ 738404373 h 397"/>
              <a:gd name="T24" fmla="*/ 506550194 w 359"/>
              <a:gd name="T25" fmla="*/ 992940866 h 397"/>
              <a:gd name="T26" fmla="*/ 793847657 w 359"/>
              <a:gd name="T27" fmla="*/ 997981173 h 397"/>
              <a:gd name="T28" fmla="*/ 902215236 w 359"/>
              <a:gd name="T29" fmla="*/ 75604629 h 397"/>
              <a:gd name="T30" fmla="*/ 229333245 w 359"/>
              <a:gd name="T31" fmla="*/ 0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7"/>
              <a:gd name="T50" fmla="*/ 359 w 359"/>
              <a:gd name="T51" fmla="*/ 397 h 3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7">
                <a:moveTo>
                  <a:pt x="91" y="0"/>
                </a:moveTo>
                <a:lnTo>
                  <a:pt x="84" y="51"/>
                </a:lnTo>
                <a:lnTo>
                  <a:pt x="53" y="45"/>
                </a:lnTo>
                <a:lnTo>
                  <a:pt x="55" y="112"/>
                </a:lnTo>
                <a:lnTo>
                  <a:pt x="40" y="125"/>
                </a:lnTo>
                <a:lnTo>
                  <a:pt x="62" y="166"/>
                </a:lnTo>
                <a:lnTo>
                  <a:pt x="40" y="184"/>
                </a:lnTo>
                <a:lnTo>
                  <a:pt x="28" y="214"/>
                </a:lnTo>
                <a:lnTo>
                  <a:pt x="11" y="242"/>
                </a:lnTo>
                <a:lnTo>
                  <a:pt x="23" y="259"/>
                </a:lnTo>
                <a:lnTo>
                  <a:pt x="2" y="266"/>
                </a:lnTo>
                <a:lnTo>
                  <a:pt x="0" y="293"/>
                </a:lnTo>
                <a:lnTo>
                  <a:pt x="201" y="394"/>
                </a:lnTo>
                <a:lnTo>
                  <a:pt x="315" y="396"/>
                </a:lnTo>
                <a:lnTo>
                  <a:pt x="358" y="30"/>
                </a:lnTo>
                <a:lnTo>
                  <a:pt x="91"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34" name="Freeform 19"/>
          <p:cNvSpPr>
            <a:spLocks/>
          </p:cNvSpPr>
          <p:nvPr/>
        </p:nvSpPr>
        <p:spPr bwMode="auto">
          <a:xfrm>
            <a:off x="3455988" y="3810000"/>
            <a:ext cx="604837" cy="598488"/>
          </a:xfrm>
          <a:custGeom>
            <a:avLst/>
            <a:gdLst>
              <a:gd name="T0" fmla="*/ 115927104 w 381"/>
              <a:gd name="T1" fmla="*/ 0 h 377"/>
              <a:gd name="T2" fmla="*/ 957658673 w 381"/>
              <a:gd name="T3" fmla="*/ 37803169 h 377"/>
              <a:gd name="T4" fmla="*/ 917336220 w 381"/>
              <a:gd name="T5" fmla="*/ 877015221 h 377"/>
              <a:gd name="T6" fmla="*/ 642638511 w 381"/>
              <a:gd name="T7" fmla="*/ 861894275 h 377"/>
              <a:gd name="T8" fmla="*/ 388103717 w 381"/>
              <a:gd name="T9" fmla="*/ 854334596 h 377"/>
              <a:gd name="T10" fmla="*/ 388103717 w 381"/>
              <a:gd name="T11" fmla="*/ 887095851 h 377"/>
              <a:gd name="T12" fmla="*/ 173889838 w 381"/>
              <a:gd name="T13" fmla="*/ 887095851 h 377"/>
              <a:gd name="T14" fmla="*/ 161289865 w 381"/>
              <a:gd name="T15" fmla="*/ 947579632 h 377"/>
              <a:gd name="T16" fmla="*/ 0 w 381"/>
              <a:gd name="T17" fmla="*/ 927418371 h 377"/>
              <a:gd name="T18" fmla="*/ 90725546 w 381"/>
              <a:gd name="T19" fmla="*/ 219254599 h 377"/>
              <a:gd name="T20" fmla="*/ 115927104 w 381"/>
              <a:gd name="T21" fmla="*/ 0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7"/>
              <a:gd name="T35" fmla="*/ 381 w 381"/>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7">
                <a:moveTo>
                  <a:pt x="46" y="0"/>
                </a:moveTo>
                <a:lnTo>
                  <a:pt x="380" y="15"/>
                </a:lnTo>
                <a:lnTo>
                  <a:pt x="364" y="348"/>
                </a:lnTo>
                <a:lnTo>
                  <a:pt x="255" y="342"/>
                </a:lnTo>
                <a:lnTo>
                  <a:pt x="154" y="339"/>
                </a:lnTo>
                <a:lnTo>
                  <a:pt x="154" y="352"/>
                </a:lnTo>
                <a:lnTo>
                  <a:pt x="69" y="352"/>
                </a:lnTo>
                <a:lnTo>
                  <a:pt x="64" y="376"/>
                </a:lnTo>
                <a:lnTo>
                  <a:pt x="0" y="368"/>
                </a:lnTo>
                <a:lnTo>
                  <a:pt x="36" y="87"/>
                </a:lnTo>
                <a:lnTo>
                  <a:pt x="46"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35" name="Freeform 20"/>
          <p:cNvSpPr>
            <a:spLocks/>
          </p:cNvSpPr>
          <p:nvPr/>
        </p:nvSpPr>
        <p:spPr bwMode="auto">
          <a:xfrm>
            <a:off x="3695700" y="3898900"/>
            <a:ext cx="1223963" cy="1130300"/>
          </a:xfrm>
          <a:custGeom>
            <a:avLst/>
            <a:gdLst>
              <a:gd name="T0" fmla="*/ 2147483647 w 771"/>
              <a:gd name="T1" fmla="*/ 0 h 712"/>
              <a:gd name="T2" fmla="*/ 2147483647 w 771"/>
              <a:gd name="T3" fmla="*/ 2147483647 h 712"/>
              <a:gd name="T4" fmla="*/ 2147483647 w 771"/>
              <a:gd name="T5" fmla="*/ 2147483647 h 712"/>
              <a:gd name="T6" fmla="*/ 2147483647 w 771"/>
              <a:gd name="T7" fmla="*/ 2147483647 h 712"/>
              <a:gd name="T8" fmla="*/ 2147483647 w 771"/>
              <a:gd name="T9" fmla="*/ 2147483647 h 712"/>
              <a:gd name="T10" fmla="*/ 2147483647 w 771"/>
              <a:gd name="T11" fmla="*/ 2147483647 h 712"/>
              <a:gd name="T12" fmla="*/ 2147483647 w 771"/>
              <a:gd name="T13" fmla="*/ 2147483647 h 712"/>
              <a:gd name="T14" fmla="*/ 2147483647 w 771"/>
              <a:gd name="T15" fmla="*/ 2147483647 h 712"/>
              <a:gd name="T16" fmla="*/ 2147483647 w 771"/>
              <a:gd name="T17" fmla="*/ 2147483647 h 712"/>
              <a:gd name="T18" fmla="*/ 2147483647 w 771"/>
              <a:gd name="T19" fmla="*/ 2147483647 h 712"/>
              <a:gd name="T20" fmla="*/ 2147483647 w 771"/>
              <a:gd name="T21" fmla="*/ 2147483647 h 712"/>
              <a:gd name="T22" fmla="*/ 2147483647 w 771"/>
              <a:gd name="T23" fmla="*/ 2147483647 h 712"/>
              <a:gd name="T24" fmla="*/ 2147483647 w 771"/>
              <a:gd name="T25" fmla="*/ 2147483647 h 712"/>
              <a:gd name="T26" fmla="*/ 2147483647 w 771"/>
              <a:gd name="T27" fmla="*/ 2147483647 h 712"/>
              <a:gd name="T28" fmla="*/ 2147483647 w 771"/>
              <a:gd name="T29" fmla="*/ 2147483647 h 712"/>
              <a:gd name="T30" fmla="*/ 2147483647 w 771"/>
              <a:gd name="T31" fmla="*/ 2147483647 h 712"/>
              <a:gd name="T32" fmla="*/ 2147483647 w 771"/>
              <a:gd name="T33" fmla="*/ 2147483647 h 712"/>
              <a:gd name="T34" fmla="*/ 2147483647 w 771"/>
              <a:gd name="T35" fmla="*/ 2147483647 h 712"/>
              <a:gd name="T36" fmla="*/ 2147483647 w 771"/>
              <a:gd name="T37" fmla="*/ 2147483647 h 712"/>
              <a:gd name="T38" fmla="*/ 2147483647 w 771"/>
              <a:gd name="T39" fmla="*/ 2147483647 h 712"/>
              <a:gd name="T40" fmla="*/ 2147483647 w 771"/>
              <a:gd name="T41" fmla="*/ 2147483647 h 712"/>
              <a:gd name="T42" fmla="*/ 2147483647 w 771"/>
              <a:gd name="T43" fmla="*/ 2147483647 h 712"/>
              <a:gd name="T44" fmla="*/ 2147483647 w 771"/>
              <a:gd name="T45" fmla="*/ 2147483647 h 712"/>
              <a:gd name="T46" fmla="*/ 2147483647 w 771"/>
              <a:gd name="T47" fmla="*/ 2147483647 h 712"/>
              <a:gd name="T48" fmla="*/ 2147483647 w 771"/>
              <a:gd name="T49" fmla="*/ 2147483647 h 712"/>
              <a:gd name="T50" fmla="*/ 2147483647 w 771"/>
              <a:gd name="T51" fmla="*/ 2147483647 h 712"/>
              <a:gd name="T52" fmla="*/ 2147483647 w 771"/>
              <a:gd name="T53" fmla="*/ 2147483647 h 712"/>
              <a:gd name="T54" fmla="*/ 2147483647 w 771"/>
              <a:gd name="T55" fmla="*/ 2147483647 h 712"/>
              <a:gd name="T56" fmla="*/ 2147483647 w 771"/>
              <a:gd name="T57" fmla="*/ 2147483647 h 712"/>
              <a:gd name="T58" fmla="*/ 2147483647 w 771"/>
              <a:gd name="T59" fmla="*/ 2147483647 h 712"/>
              <a:gd name="T60" fmla="*/ 2147483647 w 771"/>
              <a:gd name="T61" fmla="*/ 2147483647 h 712"/>
              <a:gd name="T62" fmla="*/ 2147483647 w 771"/>
              <a:gd name="T63" fmla="*/ 2147483647 h 712"/>
              <a:gd name="T64" fmla="*/ 2147483647 w 771"/>
              <a:gd name="T65" fmla="*/ 2147483647 h 712"/>
              <a:gd name="T66" fmla="*/ 2147483647 w 771"/>
              <a:gd name="T67" fmla="*/ 2147483647 h 712"/>
              <a:gd name="T68" fmla="*/ 2147483647 w 771"/>
              <a:gd name="T69" fmla="*/ 2147483647 h 712"/>
              <a:gd name="T70" fmla="*/ 2147483647 w 771"/>
              <a:gd name="T71" fmla="*/ 2147483647 h 712"/>
              <a:gd name="T72" fmla="*/ 2147483647 w 771"/>
              <a:gd name="T73" fmla="*/ 2147483647 h 712"/>
              <a:gd name="T74" fmla="*/ 2147483647 w 771"/>
              <a:gd name="T75" fmla="*/ 2147483647 h 712"/>
              <a:gd name="T76" fmla="*/ 2147483647 w 771"/>
              <a:gd name="T77" fmla="*/ 2147483647 h 712"/>
              <a:gd name="T78" fmla="*/ 2147483647 w 771"/>
              <a:gd name="T79" fmla="*/ 2147483647 h 712"/>
              <a:gd name="T80" fmla="*/ 2147483647 w 771"/>
              <a:gd name="T81" fmla="*/ 2147483647 h 712"/>
              <a:gd name="T82" fmla="*/ 2147483647 w 771"/>
              <a:gd name="T83" fmla="*/ 2147483647 h 712"/>
              <a:gd name="T84" fmla="*/ 2147483647 w 771"/>
              <a:gd name="T85" fmla="*/ 2147483647 h 712"/>
              <a:gd name="T86" fmla="*/ 2147483647 w 771"/>
              <a:gd name="T87" fmla="*/ 2147483647 h 712"/>
              <a:gd name="T88" fmla="*/ 2147483647 w 771"/>
              <a:gd name="T89" fmla="*/ 2147483647 h 712"/>
              <a:gd name="T90" fmla="*/ 2147483647 w 771"/>
              <a:gd name="T91" fmla="*/ 2147483647 h 712"/>
              <a:gd name="T92" fmla="*/ 0 w 771"/>
              <a:gd name="T93" fmla="*/ 2147483647 h 712"/>
              <a:gd name="T94" fmla="*/ 0 w 771"/>
              <a:gd name="T95" fmla="*/ 2147483647 h 712"/>
              <a:gd name="T96" fmla="*/ 2147483647 w 771"/>
              <a:gd name="T97" fmla="*/ 2147483647 h 712"/>
              <a:gd name="T98" fmla="*/ 2147483647 w 771"/>
              <a:gd name="T99" fmla="*/ 2147483647 h 712"/>
              <a:gd name="T100" fmla="*/ 2147483647 w 771"/>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1"/>
              <a:gd name="T154" fmla="*/ 0 h 712"/>
              <a:gd name="T155" fmla="*/ 771 w 77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1" h="712">
                <a:moveTo>
                  <a:pt x="223" y="0"/>
                </a:moveTo>
                <a:lnTo>
                  <a:pt x="393" y="6"/>
                </a:lnTo>
                <a:lnTo>
                  <a:pt x="393" y="136"/>
                </a:lnTo>
                <a:lnTo>
                  <a:pt x="480" y="171"/>
                </a:lnTo>
                <a:lnTo>
                  <a:pt x="504" y="159"/>
                </a:lnTo>
                <a:lnTo>
                  <a:pt x="561" y="187"/>
                </a:lnTo>
                <a:lnTo>
                  <a:pt x="595" y="185"/>
                </a:lnTo>
                <a:lnTo>
                  <a:pt x="661" y="157"/>
                </a:lnTo>
                <a:lnTo>
                  <a:pt x="699" y="184"/>
                </a:lnTo>
                <a:lnTo>
                  <a:pt x="731" y="191"/>
                </a:lnTo>
                <a:lnTo>
                  <a:pt x="731" y="297"/>
                </a:lnTo>
                <a:lnTo>
                  <a:pt x="770" y="362"/>
                </a:lnTo>
                <a:lnTo>
                  <a:pt x="761" y="452"/>
                </a:lnTo>
                <a:lnTo>
                  <a:pt x="719" y="488"/>
                </a:lnTo>
                <a:lnTo>
                  <a:pt x="710" y="455"/>
                </a:lnTo>
                <a:lnTo>
                  <a:pt x="699" y="470"/>
                </a:lnTo>
                <a:lnTo>
                  <a:pt x="708" y="491"/>
                </a:lnTo>
                <a:lnTo>
                  <a:pt x="633" y="545"/>
                </a:lnTo>
                <a:lnTo>
                  <a:pt x="615" y="548"/>
                </a:lnTo>
                <a:lnTo>
                  <a:pt x="576" y="575"/>
                </a:lnTo>
                <a:lnTo>
                  <a:pt x="576" y="589"/>
                </a:lnTo>
                <a:lnTo>
                  <a:pt x="564" y="592"/>
                </a:lnTo>
                <a:lnTo>
                  <a:pt x="573" y="610"/>
                </a:lnTo>
                <a:lnTo>
                  <a:pt x="552" y="637"/>
                </a:lnTo>
                <a:lnTo>
                  <a:pt x="564" y="676"/>
                </a:lnTo>
                <a:lnTo>
                  <a:pt x="576" y="687"/>
                </a:lnTo>
                <a:lnTo>
                  <a:pt x="573" y="711"/>
                </a:lnTo>
                <a:lnTo>
                  <a:pt x="543" y="711"/>
                </a:lnTo>
                <a:lnTo>
                  <a:pt x="516" y="699"/>
                </a:lnTo>
                <a:lnTo>
                  <a:pt x="498" y="702"/>
                </a:lnTo>
                <a:lnTo>
                  <a:pt x="438" y="681"/>
                </a:lnTo>
                <a:lnTo>
                  <a:pt x="411" y="601"/>
                </a:lnTo>
                <a:lnTo>
                  <a:pt x="370" y="563"/>
                </a:lnTo>
                <a:lnTo>
                  <a:pt x="333" y="491"/>
                </a:lnTo>
                <a:lnTo>
                  <a:pt x="316" y="484"/>
                </a:lnTo>
                <a:lnTo>
                  <a:pt x="296" y="466"/>
                </a:lnTo>
                <a:lnTo>
                  <a:pt x="277" y="466"/>
                </a:lnTo>
                <a:lnTo>
                  <a:pt x="248" y="460"/>
                </a:lnTo>
                <a:lnTo>
                  <a:pt x="226" y="466"/>
                </a:lnTo>
                <a:lnTo>
                  <a:pt x="211" y="502"/>
                </a:lnTo>
                <a:lnTo>
                  <a:pt x="188" y="508"/>
                </a:lnTo>
                <a:lnTo>
                  <a:pt x="139" y="480"/>
                </a:lnTo>
                <a:lnTo>
                  <a:pt x="110" y="446"/>
                </a:lnTo>
                <a:lnTo>
                  <a:pt x="105" y="405"/>
                </a:lnTo>
                <a:lnTo>
                  <a:pt x="84" y="377"/>
                </a:lnTo>
                <a:lnTo>
                  <a:pt x="36" y="338"/>
                </a:lnTo>
                <a:lnTo>
                  <a:pt x="0" y="298"/>
                </a:lnTo>
                <a:lnTo>
                  <a:pt x="0" y="281"/>
                </a:lnTo>
                <a:lnTo>
                  <a:pt x="116" y="282"/>
                </a:lnTo>
                <a:lnTo>
                  <a:pt x="211" y="290"/>
                </a:lnTo>
                <a:lnTo>
                  <a:pt x="22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6" name="Freeform 21"/>
          <p:cNvSpPr>
            <a:spLocks/>
          </p:cNvSpPr>
          <p:nvPr/>
        </p:nvSpPr>
        <p:spPr bwMode="auto">
          <a:xfrm>
            <a:off x="4005263" y="2524125"/>
            <a:ext cx="590550" cy="344488"/>
          </a:xfrm>
          <a:custGeom>
            <a:avLst/>
            <a:gdLst>
              <a:gd name="T0" fmla="*/ 2147483647 w 372"/>
              <a:gd name="T1" fmla="*/ 0 h 217"/>
              <a:gd name="T2" fmla="*/ 2147483647 w 372"/>
              <a:gd name="T3" fmla="*/ 2147483647 h 217"/>
              <a:gd name="T4" fmla="*/ 2147483647 w 372"/>
              <a:gd name="T5" fmla="*/ 2147483647 h 217"/>
              <a:gd name="T6" fmla="*/ 2147483647 w 372"/>
              <a:gd name="T7" fmla="*/ 2147483647 h 217"/>
              <a:gd name="T8" fmla="*/ 2147483647 w 372"/>
              <a:gd name="T9" fmla="*/ 2147483647 h 217"/>
              <a:gd name="T10" fmla="*/ 2147483647 w 372"/>
              <a:gd name="T11" fmla="*/ 2147483647 h 217"/>
              <a:gd name="T12" fmla="*/ 2147483647 w 372"/>
              <a:gd name="T13" fmla="*/ 2147483647 h 217"/>
              <a:gd name="T14" fmla="*/ 0 w 372"/>
              <a:gd name="T15" fmla="*/ 2147483647 h 217"/>
              <a:gd name="T16" fmla="*/ 2147483647 w 37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7"/>
              <a:gd name="T29" fmla="*/ 372 w 37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7">
                <a:moveTo>
                  <a:pt x="1" y="0"/>
                </a:moveTo>
                <a:lnTo>
                  <a:pt x="311" y="7"/>
                </a:lnTo>
                <a:lnTo>
                  <a:pt x="334" y="70"/>
                </a:lnTo>
                <a:lnTo>
                  <a:pt x="356" y="119"/>
                </a:lnTo>
                <a:lnTo>
                  <a:pt x="371" y="198"/>
                </a:lnTo>
                <a:lnTo>
                  <a:pt x="362" y="216"/>
                </a:lnTo>
                <a:lnTo>
                  <a:pt x="247" y="213"/>
                </a:lnTo>
                <a:lnTo>
                  <a:pt x="0" y="209"/>
                </a:lnTo>
                <a:lnTo>
                  <a:pt x="1"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7" name="Freeform 22"/>
          <p:cNvSpPr>
            <a:spLocks/>
          </p:cNvSpPr>
          <p:nvPr/>
        </p:nvSpPr>
        <p:spPr bwMode="auto">
          <a:xfrm>
            <a:off x="3989388" y="2854325"/>
            <a:ext cx="620712" cy="403225"/>
          </a:xfrm>
          <a:custGeom>
            <a:avLst/>
            <a:gdLst>
              <a:gd name="T0" fmla="*/ 2147483647 w 391"/>
              <a:gd name="T1" fmla="*/ 0 h 254"/>
              <a:gd name="T2" fmla="*/ 2147483647 w 391"/>
              <a:gd name="T3" fmla="*/ 2147483647 h 254"/>
              <a:gd name="T4" fmla="*/ 0 w 391"/>
              <a:gd name="T5" fmla="*/ 2147483647 h 254"/>
              <a:gd name="T6" fmla="*/ 2147483647 w 391"/>
              <a:gd name="T7" fmla="*/ 2147483647 h 254"/>
              <a:gd name="T8" fmla="*/ 2147483647 w 391"/>
              <a:gd name="T9" fmla="*/ 2147483647 h 254"/>
              <a:gd name="T10" fmla="*/ 2147483647 w 391"/>
              <a:gd name="T11" fmla="*/ 2147483647 h 254"/>
              <a:gd name="T12" fmla="*/ 2147483647 w 391"/>
              <a:gd name="T13" fmla="*/ 2147483647 h 254"/>
              <a:gd name="T14" fmla="*/ 2147483647 w 391"/>
              <a:gd name="T15" fmla="*/ 2147483647 h 254"/>
              <a:gd name="T16" fmla="*/ 2147483647 w 391"/>
              <a:gd name="T17" fmla="*/ 2147483647 h 254"/>
              <a:gd name="T18" fmla="*/ 2147483647 w 391"/>
              <a:gd name="T19" fmla="*/ 2147483647 h 254"/>
              <a:gd name="T20" fmla="*/ 2147483647 w 391"/>
              <a:gd name="T21" fmla="*/ 2147483647 h 254"/>
              <a:gd name="T22" fmla="*/ 2147483647 w 391"/>
              <a:gd name="T23" fmla="*/ 2147483647 h 254"/>
              <a:gd name="T24" fmla="*/ 2147483647 w 391"/>
              <a:gd name="T25" fmla="*/ 2147483647 h 254"/>
              <a:gd name="T26" fmla="*/ 2147483647 w 391"/>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4"/>
              <a:gd name="T44" fmla="*/ 391 w 391"/>
              <a:gd name="T45" fmla="*/ 254 h 2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4">
                <a:moveTo>
                  <a:pt x="7" y="0"/>
                </a:moveTo>
                <a:lnTo>
                  <a:pt x="6" y="99"/>
                </a:lnTo>
                <a:lnTo>
                  <a:pt x="0" y="213"/>
                </a:lnTo>
                <a:lnTo>
                  <a:pt x="283" y="217"/>
                </a:lnTo>
                <a:lnTo>
                  <a:pt x="313" y="233"/>
                </a:lnTo>
                <a:lnTo>
                  <a:pt x="334" y="211"/>
                </a:lnTo>
                <a:lnTo>
                  <a:pt x="390" y="253"/>
                </a:lnTo>
                <a:lnTo>
                  <a:pt x="382" y="209"/>
                </a:lnTo>
                <a:lnTo>
                  <a:pt x="387" y="177"/>
                </a:lnTo>
                <a:lnTo>
                  <a:pt x="390" y="61"/>
                </a:lnTo>
                <a:lnTo>
                  <a:pt x="365" y="36"/>
                </a:lnTo>
                <a:lnTo>
                  <a:pt x="375" y="4"/>
                </a:lnTo>
                <a:lnTo>
                  <a:pt x="190" y="3"/>
                </a:lnTo>
                <a:lnTo>
                  <a:pt x="7"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8" name="Freeform 23"/>
          <p:cNvSpPr>
            <a:spLocks/>
          </p:cNvSpPr>
          <p:nvPr/>
        </p:nvSpPr>
        <p:spPr bwMode="auto">
          <a:xfrm>
            <a:off x="3979863" y="3187700"/>
            <a:ext cx="739775" cy="333375"/>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09"/>
                </a:lnTo>
                <a:lnTo>
                  <a:pt x="245" y="207"/>
                </a:lnTo>
                <a:lnTo>
                  <a:pt x="372" y="205"/>
                </a:lnTo>
                <a:lnTo>
                  <a:pt x="465" y="207"/>
                </a:lnTo>
                <a:lnTo>
                  <a:pt x="436" y="149"/>
                </a:lnTo>
                <a:lnTo>
                  <a:pt x="416" y="94"/>
                </a:lnTo>
                <a:lnTo>
                  <a:pt x="394" y="37"/>
                </a:lnTo>
                <a:lnTo>
                  <a:pt x="341" y="1"/>
                </a:lnTo>
                <a:lnTo>
                  <a:pt x="317" y="22"/>
                </a:lnTo>
                <a:lnTo>
                  <a:pt x="288" y="7"/>
                </a:lnTo>
                <a:lnTo>
                  <a:pt x="162" y="3"/>
                </a:lnTo>
                <a:lnTo>
                  <a:pt x="5"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39" name="Freeform 24"/>
          <p:cNvSpPr>
            <a:spLocks/>
          </p:cNvSpPr>
          <p:nvPr/>
        </p:nvSpPr>
        <p:spPr bwMode="auto">
          <a:xfrm>
            <a:off x="4137025" y="3511550"/>
            <a:ext cx="650875" cy="331788"/>
          </a:xfrm>
          <a:custGeom>
            <a:avLst/>
            <a:gdLst>
              <a:gd name="T0" fmla="*/ 10080625 w 410"/>
              <a:gd name="T1" fmla="*/ 5040320 h 209"/>
              <a:gd name="T2" fmla="*/ 7561263 w 410"/>
              <a:gd name="T3" fmla="*/ 307459535 h 209"/>
              <a:gd name="T4" fmla="*/ 0 w 410"/>
              <a:gd name="T5" fmla="*/ 519153017 h 209"/>
              <a:gd name="T6" fmla="*/ 1030744790 w 410"/>
              <a:gd name="T7" fmla="*/ 524193335 h 209"/>
              <a:gd name="T8" fmla="*/ 1010583546 w 410"/>
              <a:gd name="T9" fmla="*/ 252016030 h 209"/>
              <a:gd name="T10" fmla="*/ 1010583546 w 410"/>
              <a:gd name="T11" fmla="*/ 148690243 h 209"/>
              <a:gd name="T12" fmla="*/ 927417621 w 410"/>
              <a:gd name="T13" fmla="*/ 85685441 h 209"/>
              <a:gd name="T14" fmla="*/ 952619176 w 410"/>
              <a:gd name="T15" fmla="*/ 30241924 h 209"/>
              <a:gd name="T16" fmla="*/ 917336999 w 410"/>
              <a:gd name="T17" fmla="*/ 0 h 209"/>
              <a:gd name="T18" fmla="*/ 448587877 w 410"/>
              <a:gd name="T19" fmla="*/ 5040320 h 209"/>
              <a:gd name="T20" fmla="*/ 10080625 w 410"/>
              <a:gd name="T21" fmla="*/ 5040320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6"/>
                </a:lnTo>
                <a:lnTo>
                  <a:pt x="409" y="208"/>
                </a:lnTo>
                <a:lnTo>
                  <a:pt x="401" y="100"/>
                </a:lnTo>
                <a:lnTo>
                  <a:pt x="401" y="59"/>
                </a:lnTo>
                <a:lnTo>
                  <a:pt x="368" y="34"/>
                </a:lnTo>
                <a:lnTo>
                  <a:pt x="378" y="12"/>
                </a:lnTo>
                <a:lnTo>
                  <a:pt x="364" y="0"/>
                </a:lnTo>
                <a:lnTo>
                  <a:pt x="178" y="2"/>
                </a:lnTo>
                <a:lnTo>
                  <a:pt x="4" y="2"/>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40" name="Freeform 25"/>
          <p:cNvSpPr>
            <a:spLocks/>
          </p:cNvSpPr>
          <p:nvPr/>
        </p:nvSpPr>
        <p:spPr bwMode="auto">
          <a:xfrm>
            <a:off x="4049713" y="3833813"/>
            <a:ext cx="758825" cy="365125"/>
          </a:xfrm>
          <a:custGeom>
            <a:avLst/>
            <a:gdLst>
              <a:gd name="T0" fmla="*/ 7561264 w 478"/>
              <a:gd name="T1" fmla="*/ 0 h 230"/>
              <a:gd name="T2" fmla="*/ 0 w 478"/>
              <a:gd name="T3" fmla="*/ 103327197 h 230"/>
              <a:gd name="T4" fmla="*/ 425907290 w 478"/>
              <a:gd name="T5" fmla="*/ 118448156 h 230"/>
              <a:gd name="T6" fmla="*/ 428426652 w 478"/>
              <a:gd name="T7" fmla="*/ 448587892 h 230"/>
              <a:gd name="T8" fmla="*/ 647680983 w 478"/>
              <a:gd name="T9" fmla="*/ 536794131 h 230"/>
              <a:gd name="T10" fmla="*/ 708164718 w 478"/>
              <a:gd name="T11" fmla="*/ 504031315 h 230"/>
              <a:gd name="T12" fmla="*/ 846772681 w 478"/>
              <a:gd name="T13" fmla="*/ 577116620 h 230"/>
              <a:gd name="T14" fmla="*/ 937498282 w 478"/>
              <a:gd name="T15" fmla="*/ 574595671 h 230"/>
              <a:gd name="T16" fmla="*/ 1103828552 w 478"/>
              <a:gd name="T17" fmla="*/ 504031315 h 230"/>
              <a:gd name="T18" fmla="*/ 1202115415 w 478"/>
              <a:gd name="T19" fmla="*/ 572076309 h 230"/>
              <a:gd name="T20" fmla="*/ 1202115415 w 478"/>
              <a:gd name="T21" fmla="*/ 216733479 h 230"/>
              <a:gd name="T22" fmla="*/ 1171873548 w 478"/>
              <a:gd name="T23" fmla="*/ 7561264 h 230"/>
              <a:gd name="T24" fmla="*/ 7561264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69" y="47"/>
                </a:lnTo>
                <a:lnTo>
                  <a:pt x="170" y="178"/>
                </a:lnTo>
                <a:lnTo>
                  <a:pt x="257" y="213"/>
                </a:lnTo>
                <a:lnTo>
                  <a:pt x="281" y="200"/>
                </a:lnTo>
                <a:lnTo>
                  <a:pt x="336" y="229"/>
                </a:lnTo>
                <a:lnTo>
                  <a:pt x="372" y="228"/>
                </a:lnTo>
                <a:lnTo>
                  <a:pt x="438" y="200"/>
                </a:lnTo>
                <a:lnTo>
                  <a:pt x="477" y="227"/>
                </a:lnTo>
                <a:lnTo>
                  <a:pt x="477" y="86"/>
                </a:lnTo>
                <a:lnTo>
                  <a:pt x="465" y="3"/>
                </a:lnTo>
                <a:lnTo>
                  <a:pt x="3"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41" name="Freeform 26"/>
          <p:cNvSpPr>
            <a:spLocks/>
          </p:cNvSpPr>
          <p:nvPr/>
        </p:nvSpPr>
        <p:spPr bwMode="auto">
          <a:xfrm>
            <a:off x="4792663" y="3851275"/>
            <a:ext cx="427037" cy="398463"/>
          </a:xfrm>
          <a:custGeom>
            <a:avLst/>
            <a:gdLst>
              <a:gd name="T0" fmla="*/ 0 w 269"/>
              <a:gd name="T1" fmla="*/ 2147483647 h 251"/>
              <a:gd name="T2" fmla="*/ 2147483647 w 269"/>
              <a:gd name="T3" fmla="*/ 2147483647 h 251"/>
              <a:gd name="T4" fmla="*/ 2147483647 w 269"/>
              <a:gd name="T5" fmla="*/ 0 h 251"/>
              <a:gd name="T6" fmla="*/ 2147483647 w 269"/>
              <a:gd name="T7" fmla="*/ 2147483647 h 251"/>
              <a:gd name="T8" fmla="*/ 2147483647 w 269"/>
              <a:gd name="T9" fmla="*/ 2147483647 h 251"/>
              <a:gd name="T10" fmla="*/ 2147483647 w 269"/>
              <a:gd name="T11" fmla="*/ 2147483647 h 251"/>
              <a:gd name="T12" fmla="*/ 2147483647 w 269"/>
              <a:gd name="T13" fmla="*/ 2147483647 h 251"/>
              <a:gd name="T14" fmla="*/ 2147483647 w 269"/>
              <a:gd name="T15" fmla="*/ 2147483647 h 251"/>
              <a:gd name="T16" fmla="*/ 2147483647 w 269"/>
              <a:gd name="T17" fmla="*/ 2147483647 h 251"/>
              <a:gd name="T18" fmla="*/ 2147483647 w 269"/>
              <a:gd name="T19" fmla="*/ 2147483647 h 251"/>
              <a:gd name="T20" fmla="*/ 2147483647 w 269"/>
              <a:gd name="T21" fmla="*/ 2147483647 h 251"/>
              <a:gd name="T22" fmla="*/ 2147483647 w 269"/>
              <a:gd name="T23" fmla="*/ 2147483647 h 251"/>
              <a:gd name="T24" fmla="*/ 2147483647 w 269"/>
              <a:gd name="T25" fmla="*/ 2147483647 h 251"/>
              <a:gd name="T26" fmla="*/ 2147483647 w 269"/>
              <a:gd name="T27" fmla="*/ 2147483647 h 251"/>
              <a:gd name="T28" fmla="*/ 2147483647 w 269"/>
              <a:gd name="T29" fmla="*/ 2147483647 h 251"/>
              <a:gd name="T30" fmla="*/ 0 w 269"/>
              <a:gd name="T31" fmla="*/ 214748364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5" y="10"/>
                </a:lnTo>
                <a:lnTo>
                  <a:pt x="236" y="0"/>
                </a:lnTo>
                <a:lnTo>
                  <a:pt x="229" y="33"/>
                </a:lnTo>
                <a:lnTo>
                  <a:pt x="258" y="26"/>
                </a:lnTo>
                <a:lnTo>
                  <a:pt x="268" y="48"/>
                </a:lnTo>
                <a:lnTo>
                  <a:pt x="238" y="68"/>
                </a:lnTo>
                <a:lnTo>
                  <a:pt x="245" y="103"/>
                </a:lnTo>
                <a:lnTo>
                  <a:pt x="214" y="161"/>
                </a:lnTo>
                <a:lnTo>
                  <a:pt x="191" y="196"/>
                </a:lnTo>
                <a:lnTo>
                  <a:pt x="204" y="242"/>
                </a:lnTo>
                <a:lnTo>
                  <a:pt x="38" y="250"/>
                </a:lnTo>
                <a:lnTo>
                  <a:pt x="37" y="222"/>
                </a:lnTo>
                <a:lnTo>
                  <a:pt x="5" y="216"/>
                </a:lnTo>
                <a:lnTo>
                  <a:pt x="5" y="68"/>
                </a:lnTo>
                <a:lnTo>
                  <a:pt x="0" y="23"/>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43" name="Freeform 27"/>
          <p:cNvSpPr>
            <a:spLocks/>
          </p:cNvSpPr>
          <p:nvPr/>
        </p:nvSpPr>
        <p:spPr bwMode="auto">
          <a:xfrm>
            <a:off x="4852988" y="4233863"/>
            <a:ext cx="519112" cy="417512"/>
          </a:xfrm>
          <a:custGeom>
            <a:avLst/>
            <a:gdLst>
              <a:gd name="T0" fmla="*/ 0 w 327"/>
              <a:gd name="T1" fmla="*/ 9525 h 263"/>
              <a:gd name="T2" fmla="*/ 260350 w 327"/>
              <a:gd name="T3" fmla="*/ 0 h 263"/>
              <a:gd name="T4" fmla="*/ 306387 w 327"/>
              <a:gd name="T5" fmla="*/ 85725 h 263"/>
              <a:gd name="T6" fmla="*/ 266700 w 327"/>
              <a:gd name="T7" fmla="*/ 185737 h 263"/>
              <a:gd name="T8" fmla="*/ 254000 w 327"/>
              <a:gd name="T9" fmla="*/ 231775 h 263"/>
              <a:gd name="T10" fmla="*/ 428625 w 327"/>
              <a:gd name="T11" fmla="*/ 212725 h 263"/>
              <a:gd name="T12" fmla="*/ 439737 w 327"/>
              <a:gd name="T13" fmla="*/ 279400 h 263"/>
              <a:gd name="T14" fmla="*/ 387350 w 327"/>
              <a:gd name="T15" fmla="*/ 273050 h 263"/>
              <a:gd name="T16" fmla="*/ 363537 w 327"/>
              <a:gd name="T17" fmla="*/ 301625 h 263"/>
              <a:gd name="T18" fmla="*/ 390525 w 327"/>
              <a:gd name="T19" fmla="*/ 320675 h 263"/>
              <a:gd name="T20" fmla="*/ 438150 w 327"/>
              <a:gd name="T21" fmla="*/ 298450 h 263"/>
              <a:gd name="T22" fmla="*/ 439737 w 327"/>
              <a:gd name="T23" fmla="*/ 330200 h 263"/>
              <a:gd name="T24" fmla="*/ 465137 w 327"/>
              <a:gd name="T25" fmla="*/ 303212 h 263"/>
              <a:gd name="T26" fmla="*/ 484187 w 327"/>
              <a:gd name="T27" fmla="*/ 303212 h 263"/>
              <a:gd name="T28" fmla="*/ 461962 w 327"/>
              <a:gd name="T29" fmla="*/ 358775 h 263"/>
              <a:gd name="T30" fmla="*/ 504825 w 327"/>
              <a:gd name="T31" fmla="*/ 368299 h 263"/>
              <a:gd name="T32" fmla="*/ 517525 w 327"/>
              <a:gd name="T33" fmla="*/ 398462 h 263"/>
              <a:gd name="T34" fmla="*/ 498475 w 327"/>
              <a:gd name="T35" fmla="*/ 407987 h 263"/>
              <a:gd name="T36" fmla="*/ 471487 w 327"/>
              <a:gd name="T37" fmla="*/ 388937 h 263"/>
              <a:gd name="T38" fmla="*/ 423862 w 327"/>
              <a:gd name="T39" fmla="*/ 374649 h 263"/>
              <a:gd name="T40" fmla="*/ 434975 w 327"/>
              <a:gd name="T41" fmla="*/ 411162 h 263"/>
              <a:gd name="T42" fmla="*/ 409575 w 327"/>
              <a:gd name="T43" fmla="*/ 415925 h 263"/>
              <a:gd name="T44" fmla="*/ 388937 w 327"/>
              <a:gd name="T45" fmla="*/ 382587 h 263"/>
              <a:gd name="T46" fmla="*/ 376237 w 327"/>
              <a:gd name="T47" fmla="*/ 403224 h 263"/>
              <a:gd name="T48" fmla="*/ 300037 w 327"/>
              <a:gd name="T49" fmla="*/ 403224 h 263"/>
              <a:gd name="T50" fmla="*/ 300037 w 327"/>
              <a:gd name="T51" fmla="*/ 382587 h 263"/>
              <a:gd name="T52" fmla="*/ 271462 w 327"/>
              <a:gd name="T53" fmla="*/ 358775 h 263"/>
              <a:gd name="T54" fmla="*/ 214312 w 327"/>
              <a:gd name="T55" fmla="*/ 355600 h 263"/>
              <a:gd name="T56" fmla="*/ 261937 w 327"/>
              <a:gd name="T57" fmla="*/ 382587 h 263"/>
              <a:gd name="T58" fmla="*/ 195262 w 327"/>
              <a:gd name="T59" fmla="*/ 396874 h 263"/>
              <a:gd name="T60" fmla="*/ 90487 w 327"/>
              <a:gd name="T61" fmla="*/ 377824 h 263"/>
              <a:gd name="T62" fmla="*/ 50800 w 327"/>
              <a:gd name="T63" fmla="*/ 382587 h 263"/>
              <a:gd name="T64" fmla="*/ 65087 w 327"/>
              <a:gd name="T65" fmla="*/ 242887 h 263"/>
              <a:gd name="T66" fmla="*/ 1587 w 327"/>
              <a:gd name="T67" fmla="*/ 133350 h 263"/>
              <a:gd name="T68" fmla="*/ 0 w 327"/>
              <a:gd name="T69" fmla="*/ 9525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263"/>
              <a:gd name="T107" fmla="*/ 327 w 327"/>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263">
                <a:moveTo>
                  <a:pt x="0" y="6"/>
                </a:moveTo>
                <a:lnTo>
                  <a:pt x="164" y="0"/>
                </a:lnTo>
                <a:lnTo>
                  <a:pt x="193" y="54"/>
                </a:lnTo>
                <a:lnTo>
                  <a:pt x="168" y="117"/>
                </a:lnTo>
                <a:lnTo>
                  <a:pt x="160" y="146"/>
                </a:lnTo>
                <a:lnTo>
                  <a:pt x="270" y="134"/>
                </a:lnTo>
                <a:lnTo>
                  <a:pt x="277" y="176"/>
                </a:lnTo>
                <a:lnTo>
                  <a:pt x="244" y="172"/>
                </a:lnTo>
                <a:lnTo>
                  <a:pt x="229" y="190"/>
                </a:lnTo>
                <a:lnTo>
                  <a:pt x="246" y="202"/>
                </a:lnTo>
                <a:lnTo>
                  <a:pt x="276" y="188"/>
                </a:lnTo>
                <a:lnTo>
                  <a:pt x="277" y="208"/>
                </a:lnTo>
                <a:lnTo>
                  <a:pt x="293" y="191"/>
                </a:lnTo>
                <a:lnTo>
                  <a:pt x="305" y="191"/>
                </a:lnTo>
                <a:lnTo>
                  <a:pt x="291" y="226"/>
                </a:lnTo>
                <a:lnTo>
                  <a:pt x="318" y="232"/>
                </a:lnTo>
                <a:lnTo>
                  <a:pt x="326" y="251"/>
                </a:lnTo>
                <a:lnTo>
                  <a:pt x="314" y="257"/>
                </a:lnTo>
                <a:lnTo>
                  <a:pt x="297" y="245"/>
                </a:lnTo>
                <a:lnTo>
                  <a:pt x="267" y="236"/>
                </a:lnTo>
                <a:lnTo>
                  <a:pt x="274" y="259"/>
                </a:lnTo>
                <a:lnTo>
                  <a:pt x="258" y="262"/>
                </a:lnTo>
                <a:lnTo>
                  <a:pt x="245" y="241"/>
                </a:lnTo>
                <a:lnTo>
                  <a:pt x="237" y="254"/>
                </a:lnTo>
                <a:lnTo>
                  <a:pt x="189" y="254"/>
                </a:lnTo>
                <a:lnTo>
                  <a:pt x="189" y="241"/>
                </a:lnTo>
                <a:lnTo>
                  <a:pt x="171" y="226"/>
                </a:lnTo>
                <a:lnTo>
                  <a:pt x="135" y="224"/>
                </a:lnTo>
                <a:lnTo>
                  <a:pt x="165" y="241"/>
                </a:lnTo>
                <a:lnTo>
                  <a:pt x="123" y="250"/>
                </a:lnTo>
                <a:lnTo>
                  <a:pt x="57" y="238"/>
                </a:lnTo>
                <a:lnTo>
                  <a:pt x="32" y="241"/>
                </a:lnTo>
                <a:lnTo>
                  <a:pt x="41" y="153"/>
                </a:lnTo>
                <a:lnTo>
                  <a:pt x="1" y="84"/>
                </a:lnTo>
                <a:lnTo>
                  <a:pt x="0" y="6"/>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3" name="Freeform 28"/>
          <p:cNvSpPr>
            <a:spLocks/>
          </p:cNvSpPr>
          <p:nvPr/>
        </p:nvSpPr>
        <p:spPr bwMode="auto">
          <a:xfrm>
            <a:off x="4497388" y="2482850"/>
            <a:ext cx="581025" cy="652463"/>
          </a:xfrm>
          <a:custGeom>
            <a:avLst/>
            <a:gdLst>
              <a:gd name="T0" fmla="*/ 0 w 366"/>
              <a:gd name="T1" fmla="*/ 2147483647 h 411"/>
              <a:gd name="T2" fmla="*/ 2147483647 w 366"/>
              <a:gd name="T3" fmla="*/ 2147483647 h 411"/>
              <a:gd name="T4" fmla="*/ 2147483647 w 366"/>
              <a:gd name="T5" fmla="*/ 0 h 411"/>
              <a:gd name="T6" fmla="*/ 2147483647 w 366"/>
              <a:gd name="T7" fmla="*/ 2147483647 h 411"/>
              <a:gd name="T8" fmla="*/ 2147483647 w 366"/>
              <a:gd name="T9" fmla="*/ 2147483647 h 411"/>
              <a:gd name="T10" fmla="*/ 2147483647 w 366"/>
              <a:gd name="T11" fmla="*/ 2147483647 h 411"/>
              <a:gd name="T12" fmla="*/ 2147483647 w 366"/>
              <a:gd name="T13" fmla="*/ 2147483647 h 411"/>
              <a:gd name="T14" fmla="*/ 2147483647 w 366"/>
              <a:gd name="T15" fmla="*/ 2147483647 h 411"/>
              <a:gd name="T16" fmla="*/ 2147483647 w 366"/>
              <a:gd name="T17" fmla="*/ 2147483647 h 411"/>
              <a:gd name="T18" fmla="*/ 2147483647 w 366"/>
              <a:gd name="T19" fmla="*/ 2147483647 h 411"/>
              <a:gd name="T20" fmla="*/ 2147483647 w 366"/>
              <a:gd name="T21" fmla="*/ 2147483647 h 411"/>
              <a:gd name="T22" fmla="*/ 2147483647 w 366"/>
              <a:gd name="T23" fmla="*/ 2147483647 h 411"/>
              <a:gd name="T24" fmla="*/ 2147483647 w 366"/>
              <a:gd name="T25" fmla="*/ 2147483647 h 411"/>
              <a:gd name="T26" fmla="*/ 2147483647 w 366"/>
              <a:gd name="T27" fmla="*/ 2147483647 h 411"/>
              <a:gd name="T28" fmla="*/ 2147483647 w 366"/>
              <a:gd name="T29" fmla="*/ 2147483647 h 411"/>
              <a:gd name="T30" fmla="*/ 2147483647 w 366"/>
              <a:gd name="T31" fmla="*/ 2147483647 h 411"/>
              <a:gd name="T32" fmla="*/ 2147483647 w 366"/>
              <a:gd name="T33" fmla="*/ 2147483647 h 411"/>
              <a:gd name="T34" fmla="*/ 2147483647 w 366"/>
              <a:gd name="T35" fmla="*/ 2147483647 h 411"/>
              <a:gd name="T36" fmla="*/ 2147483647 w 366"/>
              <a:gd name="T37" fmla="*/ 2147483647 h 411"/>
              <a:gd name="T38" fmla="*/ 2147483647 w 366"/>
              <a:gd name="T39" fmla="*/ 2147483647 h 411"/>
              <a:gd name="T40" fmla="*/ 2147483647 w 366"/>
              <a:gd name="T41" fmla="*/ 2147483647 h 411"/>
              <a:gd name="T42" fmla="*/ 2147483647 w 366"/>
              <a:gd name="T43" fmla="*/ 2147483647 h 411"/>
              <a:gd name="T44" fmla="*/ 2147483647 w 366"/>
              <a:gd name="T45" fmla="*/ 2147483647 h 411"/>
              <a:gd name="T46" fmla="*/ 2147483647 w 366"/>
              <a:gd name="T47" fmla="*/ 2147483647 h 411"/>
              <a:gd name="T48" fmla="*/ 2147483647 w 366"/>
              <a:gd name="T49" fmla="*/ 2147483647 h 411"/>
              <a:gd name="T50" fmla="*/ 2147483647 w 366"/>
              <a:gd name="T51" fmla="*/ 2147483647 h 411"/>
              <a:gd name="T52" fmla="*/ 2147483647 w 366"/>
              <a:gd name="T53" fmla="*/ 2147483647 h 411"/>
              <a:gd name="T54" fmla="*/ 2147483647 w 366"/>
              <a:gd name="T55" fmla="*/ 2147483647 h 411"/>
              <a:gd name="T56" fmla="*/ 2147483647 w 366"/>
              <a:gd name="T57" fmla="*/ 2147483647 h 411"/>
              <a:gd name="T58" fmla="*/ 2147483647 w 366"/>
              <a:gd name="T59" fmla="*/ 2147483647 h 411"/>
              <a:gd name="T60" fmla="*/ 0 w 366"/>
              <a:gd name="T61" fmla="*/ 2147483647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1"/>
              <a:gd name="T95" fmla="*/ 366 w 366"/>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1">
                <a:moveTo>
                  <a:pt x="0" y="32"/>
                </a:moveTo>
                <a:lnTo>
                  <a:pt x="96" y="32"/>
                </a:lnTo>
                <a:lnTo>
                  <a:pt x="95" y="0"/>
                </a:lnTo>
                <a:lnTo>
                  <a:pt x="116" y="9"/>
                </a:lnTo>
                <a:lnTo>
                  <a:pt x="120" y="34"/>
                </a:lnTo>
                <a:lnTo>
                  <a:pt x="166" y="61"/>
                </a:lnTo>
                <a:lnTo>
                  <a:pt x="180" y="49"/>
                </a:lnTo>
                <a:lnTo>
                  <a:pt x="206" y="49"/>
                </a:lnTo>
                <a:lnTo>
                  <a:pt x="227" y="72"/>
                </a:lnTo>
                <a:lnTo>
                  <a:pt x="241" y="64"/>
                </a:lnTo>
                <a:lnTo>
                  <a:pt x="281" y="73"/>
                </a:lnTo>
                <a:lnTo>
                  <a:pt x="295" y="56"/>
                </a:lnTo>
                <a:lnTo>
                  <a:pt x="320" y="69"/>
                </a:lnTo>
                <a:lnTo>
                  <a:pt x="365" y="67"/>
                </a:lnTo>
                <a:lnTo>
                  <a:pt x="292" y="118"/>
                </a:lnTo>
                <a:lnTo>
                  <a:pt x="256" y="162"/>
                </a:lnTo>
                <a:lnTo>
                  <a:pt x="263" y="227"/>
                </a:lnTo>
                <a:lnTo>
                  <a:pt x="238" y="254"/>
                </a:lnTo>
                <a:lnTo>
                  <a:pt x="248" y="273"/>
                </a:lnTo>
                <a:lnTo>
                  <a:pt x="248" y="321"/>
                </a:lnTo>
                <a:lnTo>
                  <a:pt x="273" y="321"/>
                </a:lnTo>
                <a:lnTo>
                  <a:pt x="310" y="356"/>
                </a:lnTo>
                <a:lnTo>
                  <a:pt x="325" y="398"/>
                </a:lnTo>
                <a:lnTo>
                  <a:pt x="67" y="410"/>
                </a:lnTo>
                <a:lnTo>
                  <a:pt x="68" y="296"/>
                </a:lnTo>
                <a:lnTo>
                  <a:pt x="45" y="271"/>
                </a:lnTo>
                <a:lnTo>
                  <a:pt x="53" y="241"/>
                </a:lnTo>
                <a:lnTo>
                  <a:pt x="61" y="224"/>
                </a:lnTo>
                <a:lnTo>
                  <a:pt x="45" y="146"/>
                </a:lnTo>
                <a:lnTo>
                  <a:pt x="23" y="94"/>
                </a:lnTo>
                <a:lnTo>
                  <a:pt x="0" y="32"/>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44" name="Freeform 29"/>
          <p:cNvSpPr>
            <a:spLocks/>
          </p:cNvSpPr>
          <p:nvPr/>
        </p:nvSpPr>
        <p:spPr bwMode="auto">
          <a:xfrm>
            <a:off x="4872038" y="2706688"/>
            <a:ext cx="442912" cy="512762"/>
          </a:xfrm>
          <a:custGeom>
            <a:avLst/>
            <a:gdLst>
              <a:gd name="T0" fmla="*/ 2147483647 w 279"/>
              <a:gd name="T1" fmla="*/ 2147483647 h 323"/>
              <a:gd name="T2" fmla="*/ 2147483647 w 279"/>
              <a:gd name="T3" fmla="*/ 2147483647 h 323"/>
              <a:gd name="T4" fmla="*/ 2147483647 w 279"/>
              <a:gd name="T5" fmla="*/ 2147483647 h 323"/>
              <a:gd name="T6" fmla="*/ 2147483647 w 279"/>
              <a:gd name="T7" fmla="*/ 0 h 323"/>
              <a:gd name="T8" fmla="*/ 2147483647 w 279"/>
              <a:gd name="T9" fmla="*/ 2147483647 h 323"/>
              <a:gd name="T10" fmla="*/ 2147483647 w 279"/>
              <a:gd name="T11" fmla="*/ 2147483647 h 323"/>
              <a:gd name="T12" fmla="*/ 2147483647 w 279"/>
              <a:gd name="T13" fmla="*/ 2147483647 h 323"/>
              <a:gd name="T14" fmla="*/ 2147483647 w 279"/>
              <a:gd name="T15" fmla="*/ 2147483647 h 323"/>
              <a:gd name="T16" fmla="*/ 2147483647 w 279"/>
              <a:gd name="T17" fmla="*/ 2147483647 h 323"/>
              <a:gd name="T18" fmla="*/ 2147483647 w 279"/>
              <a:gd name="T19" fmla="*/ 2147483647 h 323"/>
              <a:gd name="T20" fmla="*/ 2147483647 w 279"/>
              <a:gd name="T21" fmla="*/ 2147483647 h 323"/>
              <a:gd name="T22" fmla="*/ 2147483647 w 279"/>
              <a:gd name="T23" fmla="*/ 2147483647 h 323"/>
              <a:gd name="T24" fmla="*/ 2147483647 w 279"/>
              <a:gd name="T25" fmla="*/ 2147483647 h 323"/>
              <a:gd name="T26" fmla="*/ 2147483647 w 279"/>
              <a:gd name="T27" fmla="*/ 2147483647 h 323"/>
              <a:gd name="T28" fmla="*/ 2147483647 w 279"/>
              <a:gd name="T29" fmla="*/ 2147483647 h 323"/>
              <a:gd name="T30" fmla="*/ 2147483647 w 279"/>
              <a:gd name="T31" fmla="*/ 2147483647 h 323"/>
              <a:gd name="T32" fmla="*/ 2147483647 w 279"/>
              <a:gd name="T33" fmla="*/ 2147483647 h 323"/>
              <a:gd name="T34" fmla="*/ 2147483647 w 279"/>
              <a:gd name="T35" fmla="*/ 2147483647 h 323"/>
              <a:gd name="T36" fmla="*/ 2147483647 w 279"/>
              <a:gd name="T37" fmla="*/ 2147483647 h 323"/>
              <a:gd name="T38" fmla="*/ 2147483647 w 279"/>
              <a:gd name="T39" fmla="*/ 2147483647 h 323"/>
              <a:gd name="T40" fmla="*/ 2147483647 w 279"/>
              <a:gd name="T41" fmla="*/ 2147483647 h 323"/>
              <a:gd name="T42" fmla="*/ 2147483647 w 279"/>
              <a:gd name="T43" fmla="*/ 2147483647 h 323"/>
              <a:gd name="T44" fmla="*/ 2147483647 w 279"/>
              <a:gd name="T45" fmla="*/ 2147483647 h 323"/>
              <a:gd name="T46" fmla="*/ 2147483647 w 279"/>
              <a:gd name="T47" fmla="*/ 2147483647 h 323"/>
              <a:gd name="T48" fmla="*/ 2147483647 w 279"/>
              <a:gd name="T49" fmla="*/ 2147483647 h 323"/>
              <a:gd name="T50" fmla="*/ 2147483647 w 279"/>
              <a:gd name="T51" fmla="*/ 2147483647 h 323"/>
              <a:gd name="T52" fmla="*/ 2147483647 w 279"/>
              <a:gd name="T53" fmla="*/ 2147483647 h 323"/>
              <a:gd name="T54" fmla="*/ 2147483647 w 279"/>
              <a:gd name="T55" fmla="*/ 2147483647 h 323"/>
              <a:gd name="T56" fmla="*/ 2147483647 w 279"/>
              <a:gd name="T57" fmla="*/ 2147483647 h 323"/>
              <a:gd name="T58" fmla="*/ 2147483647 w 279"/>
              <a:gd name="T59" fmla="*/ 2147483647 h 323"/>
              <a:gd name="T60" fmla="*/ 2147483647 w 279"/>
              <a:gd name="T61" fmla="*/ 2147483647 h 323"/>
              <a:gd name="T62" fmla="*/ 2147483647 w 279"/>
              <a:gd name="T63" fmla="*/ 2147483647 h 323"/>
              <a:gd name="T64" fmla="*/ 2147483647 w 279"/>
              <a:gd name="T65" fmla="*/ 2147483647 h 323"/>
              <a:gd name="T66" fmla="*/ 0 w 279"/>
              <a:gd name="T67" fmla="*/ 2147483647 h 323"/>
              <a:gd name="T68" fmla="*/ 2147483647 w 279"/>
              <a:gd name="T69" fmla="*/ 2147483647 h 323"/>
              <a:gd name="T70" fmla="*/ 2147483647 w 279"/>
              <a:gd name="T71" fmla="*/ 2147483647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323"/>
              <a:gd name="T110" fmla="*/ 279 w 279"/>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323">
                <a:moveTo>
                  <a:pt x="20" y="21"/>
                </a:moveTo>
                <a:lnTo>
                  <a:pt x="41" y="18"/>
                </a:lnTo>
                <a:lnTo>
                  <a:pt x="60" y="18"/>
                </a:lnTo>
                <a:lnTo>
                  <a:pt x="72" y="0"/>
                </a:lnTo>
                <a:lnTo>
                  <a:pt x="81" y="23"/>
                </a:lnTo>
                <a:lnTo>
                  <a:pt x="111" y="23"/>
                </a:lnTo>
                <a:lnTo>
                  <a:pt x="127" y="45"/>
                </a:lnTo>
                <a:lnTo>
                  <a:pt x="158" y="39"/>
                </a:lnTo>
                <a:lnTo>
                  <a:pt x="179" y="53"/>
                </a:lnTo>
                <a:lnTo>
                  <a:pt x="218" y="63"/>
                </a:lnTo>
                <a:lnTo>
                  <a:pt x="225" y="80"/>
                </a:lnTo>
                <a:lnTo>
                  <a:pt x="245" y="81"/>
                </a:lnTo>
                <a:lnTo>
                  <a:pt x="239" y="98"/>
                </a:lnTo>
                <a:lnTo>
                  <a:pt x="246" y="117"/>
                </a:lnTo>
                <a:lnTo>
                  <a:pt x="233" y="141"/>
                </a:lnTo>
                <a:lnTo>
                  <a:pt x="242" y="146"/>
                </a:lnTo>
                <a:lnTo>
                  <a:pt x="264" y="120"/>
                </a:lnTo>
                <a:lnTo>
                  <a:pt x="263" y="111"/>
                </a:lnTo>
                <a:lnTo>
                  <a:pt x="272" y="107"/>
                </a:lnTo>
                <a:lnTo>
                  <a:pt x="278" y="120"/>
                </a:lnTo>
                <a:lnTo>
                  <a:pt x="261" y="138"/>
                </a:lnTo>
                <a:lnTo>
                  <a:pt x="254" y="179"/>
                </a:lnTo>
                <a:lnTo>
                  <a:pt x="254" y="248"/>
                </a:lnTo>
                <a:lnTo>
                  <a:pt x="264" y="260"/>
                </a:lnTo>
                <a:lnTo>
                  <a:pt x="260" y="302"/>
                </a:lnTo>
                <a:lnTo>
                  <a:pt x="128" y="322"/>
                </a:lnTo>
                <a:lnTo>
                  <a:pt x="95" y="302"/>
                </a:lnTo>
                <a:lnTo>
                  <a:pt x="102" y="278"/>
                </a:lnTo>
                <a:lnTo>
                  <a:pt x="86" y="250"/>
                </a:lnTo>
                <a:lnTo>
                  <a:pt x="72" y="215"/>
                </a:lnTo>
                <a:lnTo>
                  <a:pt x="35" y="180"/>
                </a:lnTo>
                <a:lnTo>
                  <a:pt x="12" y="180"/>
                </a:lnTo>
                <a:lnTo>
                  <a:pt x="12" y="132"/>
                </a:lnTo>
                <a:lnTo>
                  <a:pt x="0" y="114"/>
                </a:lnTo>
                <a:lnTo>
                  <a:pt x="26" y="86"/>
                </a:lnTo>
                <a:lnTo>
                  <a:pt x="20" y="21"/>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45" name="Freeform 30"/>
          <p:cNvSpPr>
            <a:spLocks/>
          </p:cNvSpPr>
          <p:nvPr/>
        </p:nvSpPr>
        <p:spPr bwMode="auto">
          <a:xfrm>
            <a:off x="4594225" y="3113088"/>
            <a:ext cx="512763" cy="330200"/>
          </a:xfrm>
          <a:custGeom>
            <a:avLst/>
            <a:gdLst>
              <a:gd name="T0" fmla="*/ 12601586 w 323"/>
              <a:gd name="T1" fmla="*/ 27722517 h 208"/>
              <a:gd name="T2" fmla="*/ 0 w 323"/>
              <a:gd name="T3" fmla="*/ 115927203 h 208"/>
              <a:gd name="T4" fmla="*/ 17641904 w 323"/>
              <a:gd name="T5" fmla="*/ 214214111 h 208"/>
              <a:gd name="T6" fmla="*/ 93246655 w 323"/>
              <a:gd name="T7" fmla="*/ 415826552 h 208"/>
              <a:gd name="T8" fmla="*/ 136088568 w 323"/>
              <a:gd name="T9" fmla="*/ 521673183 h 208"/>
              <a:gd name="T10" fmla="*/ 612399327 w 323"/>
              <a:gd name="T11" fmla="*/ 496471628 h 208"/>
              <a:gd name="T12" fmla="*/ 690523423 w 323"/>
              <a:gd name="T13" fmla="*/ 521673183 h 208"/>
              <a:gd name="T14" fmla="*/ 738407214 w 323"/>
              <a:gd name="T15" fmla="*/ 420866962 h 208"/>
              <a:gd name="T16" fmla="*/ 720765316 w 323"/>
              <a:gd name="T17" fmla="*/ 347781560 h 208"/>
              <a:gd name="T18" fmla="*/ 801410365 w 323"/>
              <a:gd name="T19" fmla="*/ 332660627 h 208"/>
              <a:gd name="T20" fmla="*/ 811490996 w 323"/>
              <a:gd name="T21" fmla="*/ 216733473 h 208"/>
              <a:gd name="T22" fmla="*/ 763608792 w 323"/>
              <a:gd name="T23" fmla="*/ 166330313 h 208"/>
              <a:gd name="T24" fmla="*/ 680442792 w 323"/>
              <a:gd name="T25" fmla="*/ 115927203 h 208"/>
              <a:gd name="T26" fmla="*/ 698084690 w 323"/>
              <a:gd name="T27" fmla="*/ 50403123 h 208"/>
              <a:gd name="T28" fmla="*/ 662802482 w 323"/>
              <a:gd name="T29" fmla="*/ 0 h 208"/>
              <a:gd name="T30" fmla="*/ 483870487 w 323"/>
              <a:gd name="T31" fmla="*/ 7561263 h 208"/>
              <a:gd name="T32" fmla="*/ 304939981 w 323"/>
              <a:gd name="T33" fmla="*/ 15120939 h 208"/>
              <a:gd name="T34" fmla="*/ 12601586 w 323"/>
              <a:gd name="T35" fmla="*/ 27722517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08"/>
              <a:gd name="T56" fmla="*/ 323 w 323"/>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08">
                <a:moveTo>
                  <a:pt x="5" y="11"/>
                </a:moveTo>
                <a:lnTo>
                  <a:pt x="0" y="46"/>
                </a:lnTo>
                <a:lnTo>
                  <a:pt x="7" y="85"/>
                </a:lnTo>
                <a:lnTo>
                  <a:pt x="37" y="165"/>
                </a:lnTo>
                <a:lnTo>
                  <a:pt x="54" y="207"/>
                </a:lnTo>
                <a:lnTo>
                  <a:pt x="243" y="197"/>
                </a:lnTo>
                <a:lnTo>
                  <a:pt x="274" y="207"/>
                </a:lnTo>
                <a:lnTo>
                  <a:pt x="293" y="167"/>
                </a:lnTo>
                <a:lnTo>
                  <a:pt x="286" y="138"/>
                </a:lnTo>
                <a:lnTo>
                  <a:pt x="318" y="132"/>
                </a:lnTo>
                <a:lnTo>
                  <a:pt x="322" y="86"/>
                </a:lnTo>
                <a:lnTo>
                  <a:pt x="303" y="66"/>
                </a:lnTo>
                <a:lnTo>
                  <a:pt x="270" y="46"/>
                </a:lnTo>
                <a:lnTo>
                  <a:pt x="277" y="20"/>
                </a:lnTo>
                <a:lnTo>
                  <a:pt x="263" y="0"/>
                </a:lnTo>
                <a:lnTo>
                  <a:pt x="192" y="3"/>
                </a:lnTo>
                <a:lnTo>
                  <a:pt x="121" y="6"/>
                </a:lnTo>
                <a:lnTo>
                  <a:pt x="5" y="11"/>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46" name="Freeform 31"/>
          <p:cNvSpPr>
            <a:spLocks/>
          </p:cNvSpPr>
          <p:nvPr/>
        </p:nvSpPr>
        <p:spPr bwMode="auto">
          <a:xfrm>
            <a:off x="5045075" y="2633663"/>
            <a:ext cx="473075" cy="204787"/>
          </a:xfrm>
          <a:custGeom>
            <a:avLst/>
            <a:gdLst>
              <a:gd name="T0" fmla="*/ 0 w 298"/>
              <a:gd name="T1" fmla="*/ 2147483647 h 129"/>
              <a:gd name="T2" fmla="*/ 2147483647 w 298"/>
              <a:gd name="T3" fmla="*/ 0 h 129"/>
              <a:gd name="T4" fmla="*/ 2147483647 w 298"/>
              <a:gd name="T5" fmla="*/ 2147483647 h 129"/>
              <a:gd name="T6" fmla="*/ 2147483647 w 298"/>
              <a:gd name="T7" fmla="*/ 2147483647 h 129"/>
              <a:gd name="T8" fmla="*/ 2147483647 w 298"/>
              <a:gd name="T9" fmla="*/ 2147483647 h 129"/>
              <a:gd name="T10" fmla="*/ 2147483647 w 298"/>
              <a:gd name="T11" fmla="*/ 2147483647 h 129"/>
              <a:gd name="T12" fmla="*/ 2147483647 w 298"/>
              <a:gd name="T13" fmla="*/ 2147483647 h 129"/>
              <a:gd name="T14" fmla="*/ 2147483647 w 298"/>
              <a:gd name="T15" fmla="*/ 2147483647 h 129"/>
              <a:gd name="T16" fmla="*/ 2147483647 w 298"/>
              <a:gd name="T17" fmla="*/ 2147483647 h 129"/>
              <a:gd name="T18" fmla="*/ 2147483647 w 298"/>
              <a:gd name="T19" fmla="*/ 2147483647 h 129"/>
              <a:gd name="T20" fmla="*/ 2147483647 w 298"/>
              <a:gd name="T21" fmla="*/ 2147483647 h 129"/>
              <a:gd name="T22" fmla="*/ 2147483647 w 298"/>
              <a:gd name="T23" fmla="*/ 2147483647 h 129"/>
              <a:gd name="T24" fmla="*/ 2147483647 w 298"/>
              <a:gd name="T25" fmla="*/ 2147483647 h 129"/>
              <a:gd name="T26" fmla="*/ 2147483647 w 298"/>
              <a:gd name="T27" fmla="*/ 2147483647 h 129"/>
              <a:gd name="T28" fmla="*/ 2147483647 w 298"/>
              <a:gd name="T29" fmla="*/ 2147483647 h 129"/>
              <a:gd name="T30" fmla="*/ 2147483647 w 298"/>
              <a:gd name="T31" fmla="*/ 2147483647 h 129"/>
              <a:gd name="T32" fmla="*/ 2147483647 w 298"/>
              <a:gd name="T33" fmla="*/ 2147483647 h 129"/>
              <a:gd name="T34" fmla="*/ 2147483647 w 298"/>
              <a:gd name="T35" fmla="*/ 2147483647 h 129"/>
              <a:gd name="T36" fmla="*/ 2147483647 w 298"/>
              <a:gd name="T37" fmla="*/ 2147483647 h 129"/>
              <a:gd name="T38" fmla="*/ 2147483647 w 298"/>
              <a:gd name="T39" fmla="*/ 2147483647 h 129"/>
              <a:gd name="T40" fmla="*/ 2147483647 w 298"/>
              <a:gd name="T41" fmla="*/ 2147483647 h 129"/>
              <a:gd name="T42" fmla="*/ 2147483647 w 298"/>
              <a:gd name="T43" fmla="*/ 2147483647 h 129"/>
              <a:gd name="T44" fmla="*/ 2147483647 w 298"/>
              <a:gd name="T45" fmla="*/ 2147483647 h 129"/>
              <a:gd name="T46" fmla="*/ 2147483647 w 298"/>
              <a:gd name="T47" fmla="*/ 2147483647 h 129"/>
              <a:gd name="T48" fmla="*/ 0 w 298"/>
              <a:gd name="T49" fmla="*/ 214748364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8"/>
              <a:gd name="T76" fmla="*/ 0 h 129"/>
              <a:gd name="T77" fmla="*/ 298 w 29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8" h="129">
                <a:moveTo>
                  <a:pt x="0" y="70"/>
                </a:moveTo>
                <a:lnTo>
                  <a:pt x="67" y="0"/>
                </a:lnTo>
                <a:lnTo>
                  <a:pt x="55" y="29"/>
                </a:lnTo>
                <a:lnTo>
                  <a:pt x="64" y="38"/>
                </a:lnTo>
                <a:lnTo>
                  <a:pt x="85" y="26"/>
                </a:lnTo>
                <a:lnTo>
                  <a:pt x="131" y="44"/>
                </a:lnTo>
                <a:lnTo>
                  <a:pt x="151" y="29"/>
                </a:lnTo>
                <a:lnTo>
                  <a:pt x="211" y="21"/>
                </a:lnTo>
                <a:lnTo>
                  <a:pt x="223" y="39"/>
                </a:lnTo>
                <a:lnTo>
                  <a:pt x="247" y="35"/>
                </a:lnTo>
                <a:lnTo>
                  <a:pt x="294" y="54"/>
                </a:lnTo>
                <a:lnTo>
                  <a:pt x="297" y="67"/>
                </a:lnTo>
                <a:lnTo>
                  <a:pt x="246" y="79"/>
                </a:lnTo>
                <a:lnTo>
                  <a:pt x="231" y="70"/>
                </a:lnTo>
                <a:lnTo>
                  <a:pt x="205" y="73"/>
                </a:lnTo>
                <a:lnTo>
                  <a:pt x="175" y="91"/>
                </a:lnTo>
                <a:lnTo>
                  <a:pt x="163" y="92"/>
                </a:lnTo>
                <a:lnTo>
                  <a:pt x="152" y="79"/>
                </a:lnTo>
                <a:lnTo>
                  <a:pt x="135" y="127"/>
                </a:lnTo>
                <a:lnTo>
                  <a:pt x="116" y="128"/>
                </a:lnTo>
                <a:lnTo>
                  <a:pt x="108" y="109"/>
                </a:lnTo>
                <a:lnTo>
                  <a:pt x="68" y="100"/>
                </a:lnTo>
                <a:lnTo>
                  <a:pt x="49" y="86"/>
                </a:lnTo>
                <a:lnTo>
                  <a:pt x="16" y="91"/>
                </a:lnTo>
                <a:lnTo>
                  <a:pt x="0" y="7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47" name="Freeform 32"/>
          <p:cNvSpPr>
            <a:spLocks/>
          </p:cNvSpPr>
          <p:nvPr/>
        </p:nvSpPr>
        <p:spPr bwMode="auto">
          <a:xfrm>
            <a:off x="5370513" y="2776538"/>
            <a:ext cx="341312" cy="458787"/>
          </a:xfrm>
          <a:custGeom>
            <a:avLst/>
            <a:gdLst>
              <a:gd name="T0" fmla="*/ 2147483647 w 215"/>
              <a:gd name="T1" fmla="*/ 2147483647 h 289"/>
              <a:gd name="T2" fmla="*/ 2147483647 w 215"/>
              <a:gd name="T3" fmla="*/ 2147483647 h 289"/>
              <a:gd name="T4" fmla="*/ 2147483647 w 215"/>
              <a:gd name="T5" fmla="*/ 2147483647 h 289"/>
              <a:gd name="T6" fmla="*/ 2147483647 w 215"/>
              <a:gd name="T7" fmla="*/ 2147483647 h 289"/>
              <a:gd name="T8" fmla="*/ 2147483647 w 215"/>
              <a:gd name="T9" fmla="*/ 2147483647 h 289"/>
              <a:gd name="T10" fmla="*/ 2147483647 w 215"/>
              <a:gd name="T11" fmla="*/ 2147483647 h 289"/>
              <a:gd name="T12" fmla="*/ 0 w 215"/>
              <a:gd name="T13" fmla="*/ 2147483647 h 289"/>
              <a:gd name="T14" fmla="*/ 2147483647 w 215"/>
              <a:gd name="T15" fmla="*/ 2147483647 h 289"/>
              <a:gd name="T16" fmla="*/ 2147483647 w 215"/>
              <a:gd name="T17" fmla="*/ 2147483647 h 289"/>
              <a:gd name="T18" fmla="*/ 2147483647 w 215"/>
              <a:gd name="T19" fmla="*/ 2147483647 h 289"/>
              <a:gd name="T20" fmla="*/ 2147483647 w 215"/>
              <a:gd name="T21" fmla="*/ 2147483647 h 289"/>
              <a:gd name="T22" fmla="*/ 2147483647 w 215"/>
              <a:gd name="T23" fmla="*/ 2147483647 h 289"/>
              <a:gd name="T24" fmla="*/ 2147483647 w 215"/>
              <a:gd name="T25" fmla="*/ 2147483647 h 289"/>
              <a:gd name="T26" fmla="*/ 2147483647 w 215"/>
              <a:gd name="T27" fmla="*/ 2147483647 h 289"/>
              <a:gd name="T28" fmla="*/ 2147483647 w 215"/>
              <a:gd name="T29" fmla="*/ 2147483647 h 289"/>
              <a:gd name="T30" fmla="*/ 2147483647 w 215"/>
              <a:gd name="T31" fmla="*/ 2147483647 h 289"/>
              <a:gd name="T32" fmla="*/ 2147483647 w 215"/>
              <a:gd name="T33" fmla="*/ 2147483647 h 289"/>
              <a:gd name="T34" fmla="*/ 2147483647 w 215"/>
              <a:gd name="T35" fmla="*/ 2147483647 h 289"/>
              <a:gd name="T36" fmla="*/ 2147483647 w 215"/>
              <a:gd name="T37" fmla="*/ 2147483647 h 289"/>
              <a:gd name="T38" fmla="*/ 2147483647 w 215"/>
              <a:gd name="T39" fmla="*/ 2147483647 h 289"/>
              <a:gd name="T40" fmla="*/ 2147483647 w 215"/>
              <a:gd name="T41" fmla="*/ 2147483647 h 289"/>
              <a:gd name="T42" fmla="*/ 2147483647 w 215"/>
              <a:gd name="T43" fmla="*/ 2147483647 h 289"/>
              <a:gd name="T44" fmla="*/ 2147483647 w 215"/>
              <a:gd name="T45" fmla="*/ 2147483647 h 289"/>
              <a:gd name="T46" fmla="*/ 2147483647 w 215"/>
              <a:gd name="T47" fmla="*/ 2147483647 h 289"/>
              <a:gd name="T48" fmla="*/ 2147483647 w 215"/>
              <a:gd name="T49" fmla="*/ 2147483647 h 289"/>
              <a:gd name="T50" fmla="*/ 2147483647 w 215"/>
              <a:gd name="T51" fmla="*/ 2147483647 h 289"/>
              <a:gd name="T52" fmla="*/ 2147483647 w 215"/>
              <a:gd name="T53" fmla="*/ 2147483647 h 289"/>
              <a:gd name="T54" fmla="*/ 2147483647 w 215"/>
              <a:gd name="T55" fmla="*/ 2147483647 h 289"/>
              <a:gd name="T56" fmla="*/ 2147483647 w 215"/>
              <a:gd name="T57" fmla="*/ 2147483647 h 289"/>
              <a:gd name="T58" fmla="*/ 2147483647 w 215"/>
              <a:gd name="T59" fmla="*/ 2147483647 h 289"/>
              <a:gd name="T60" fmla="*/ 2147483647 w 215"/>
              <a:gd name="T61" fmla="*/ 2147483647 h 289"/>
              <a:gd name="T62" fmla="*/ 2147483647 w 215"/>
              <a:gd name="T63" fmla="*/ 2147483647 h 289"/>
              <a:gd name="T64" fmla="*/ 2147483647 w 215"/>
              <a:gd name="T65" fmla="*/ 2147483647 h 289"/>
              <a:gd name="T66" fmla="*/ 2147483647 w 215"/>
              <a:gd name="T67" fmla="*/ 2147483647 h 289"/>
              <a:gd name="T68" fmla="*/ 2147483647 w 215"/>
              <a:gd name="T69" fmla="*/ 2147483647 h 289"/>
              <a:gd name="T70" fmla="*/ 2147483647 w 215"/>
              <a:gd name="T71" fmla="*/ 2147483647 h 289"/>
              <a:gd name="T72" fmla="*/ 2147483647 w 215"/>
              <a:gd name="T73" fmla="*/ 2147483647 h 289"/>
              <a:gd name="T74" fmla="*/ 2147483647 w 215"/>
              <a:gd name="T75" fmla="*/ 2147483647 h 289"/>
              <a:gd name="T76" fmla="*/ 2147483647 w 215"/>
              <a:gd name="T77" fmla="*/ 2147483647 h 289"/>
              <a:gd name="T78" fmla="*/ 2147483647 w 215"/>
              <a:gd name="T79" fmla="*/ 2147483647 h 289"/>
              <a:gd name="T80" fmla="*/ 2147483647 w 215"/>
              <a:gd name="T81" fmla="*/ 2147483647 h 289"/>
              <a:gd name="T82" fmla="*/ 2147483647 w 215"/>
              <a:gd name="T83" fmla="*/ 0 h 289"/>
              <a:gd name="T84" fmla="*/ 2147483647 w 215"/>
              <a:gd name="T85" fmla="*/ 2147483647 h 2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89"/>
              <a:gd name="T131" fmla="*/ 215 w 215"/>
              <a:gd name="T132" fmla="*/ 289 h 2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89">
                <a:moveTo>
                  <a:pt x="54" y="12"/>
                </a:moveTo>
                <a:lnTo>
                  <a:pt x="62" y="30"/>
                </a:lnTo>
                <a:lnTo>
                  <a:pt x="47" y="41"/>
                </a:lnTo>
                <a:lnTo>
                  <a:pt x="46" y="87"/>
                </a:lnTo>
                <a:lnTo>
                  <a:pt x="38" y="57"/>
                </a:lnTo>
                <a:lnTo>
                  <a:pt x="7" y="86"/>
                </a:lnTo>
                <a:lnTo>
                  <a:pt x="0" y="169"/>
                </a:lnTo>
                <a:lnTo>
                  <a:pt x="20" y="210"/>
                </a:lnTo>
                <a:lnTo>
                  <a:pt x="22" y="231"/>
                </a:lnTo>
                <a:lnTo>
                  <a:pt x="23" y="248"/>
                </a:lnTo>
                <a:lnTo>
                  <a:pt x="22" y="261"/>
                </a:lnTo>
                <a:lnTo>
                  <a:pt x="18" y="288"/>
                </a:lnTo>
                <a:lnTo>
                  <a:pt x="102" y="283"/>
                </a:lnTo>
                <a:lnTo>
                  <a:pt x="213" y="273"/>
                </a:lnTo>
                <a:lnTo>
                  <a:pt x="193" y="267"/>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48" name="Freeform 33"/>
          <p:cNvSpPr>
            <a:spLocks/>
          </p:cNvSpPr>
          <p:nvPr/>
        </p:nvSpPr>
        <p:spPr bwMode="auto">
          <a:xfrm>
            <a:off x="4994275" y="3189288"/>
            <a:ext cx="366713" cy="603250"/>
          </a:xfrm>
          <a:custGeom>
            <a:avLst/>
            <a:gdLst>
              <a:gd name="T0" fmla="*/ 108367681 w 231"/>
              <a:gd name="T1" fmla="*/ 50403121 h 380"/>
              <a:gd name="T2" fmla="*/ 443548186 w 231"/>
              <a:gd name="T3" fmla="*/ 0 h 380"/>
              <a:gd name="T4" fmla="*/ 491432001 w 231"/>
              <a:gd name="T5" fmla="*/ 113407838 h 380"/>
              <a:gd name="T6" fmla="*/ 559475501 w 231"/>
              <a:gd name="T7" fmla="*/ 604837504 h 380"/>
              <a:gd name="T8" fmla="*/ 579636773 w 231"/>
              <a:gd name="T9" fmla="*/ 670361546 h 380"/>
              <a:gd name="T10" fmla="*/ 526714227 w 231"/>
              <a:gd name="T11" fmla="*/ 801409628 h 380"/>
              <a:gd name="T12" fmla="*/ 526714227 w 231"/>
              <a:gd name="T13" fmla="*/ 892135423 h 380"/>
              <a:gd name="T14" fmla="*/ 471270729 w 231"/>
              <a:gd name="T15" fmla="*/ 882054801 h 380"/>
              <a:gd name="T16" fmla="*/ 473790094 w 231"/>
              <a:gd name="T17" fmla="*/ 955140103 h 380"/>
              <a:gd name="T18" fmla="*/ 410786813 w 231"/>
              <a:gd name="T19" fmla="*/ 927417599 h 380"/>
              <a:gd name="T20" fmla="*/ 378023952 w 231"/>
              <a:gd name="T21" fmla="*/ 937498221 h 380"/>
              <a:gd name="T22" fmla="*/ 330141725 w 231"/>
              <a:gd name="T23" fmla="*/ 929938548 h 380"/>
              <a:gd name="T24" fmla="*/ 294859498 w 231"/>
              <a:gd name="T25" fmla="*/ 814011199 h 380"/>
              <a:gd name="T26" fmla="*/ 226814411 w 231"/>
              <a:gd name="T27" fmla="*/ 778729023 h 380"/>
              <a:gd name="T28" fmla="*/ 226814411 w 231"/>
              <a:gd name="T29" fmla="*/ 655240613 h 380"/>
              <a:gd name="T30" fmla="*/ 158770862 w 231"/>
              <a:gd name="T31" fmla="*/ 670361546 h 380"/>
              <a:gd name="T32" fmla="*/ 120967683 w 231"/>
              <a:gd name="T33" fmla="*/ 579635950 h 380"/>
              <a:gd name="T34" fmla="*/ 0 w 231"/>
              <a:gd name="T35" fmla="*/ 473789421 h 380"/>
              <a:gd name="T36" fmla="*/ 88206384 w 231"/>
              <a:gd name="T37" fmla="*/ 309978425 h 380"/>
              <a:gd name="T38" fmla="*/ 63004794 w 231"/>
              <a:gd name="T39" fmla="*/ 231854400 h 380"/>
              <a:gd name="T40" fmla="*/ 151209591 w 231"/>
              <a:gd name="T41" fmla="*/ 216733467 h 380"/>
              <a:gd name="T42" fmla="*/ 158770862 w 231"/>
              <a:gd name="T43" fmla="*/ 108367527 h 380"/>
              <a:gd name="T44" fmla="*/ 108367681 w 231"/>
              <a:gd name="T45" fmla="*/ 50403121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1"/>
              <a:gd name="T70" fmla="*/ 0 h 380"/>
              <a:gd name="T71" fmla="*/ 231 w 231"/>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1" h="380">
                <a:moveTo>
                  <a:pt x="43" y="20"/>
                </a:moveTo>
                <a:lnTo>
                  <a:pt x="176" y="0"/>
                </a:lnTo>
                <a:lnTo>
                  <a:pt x="195" y="45"/>
                </a:lnTo>
                <a:lnTo>
                  <a:pt x="222" y="240"/>
                </a:lnTo>
                <a:lnTo>
                  <a:pt x="230" y="266"/>
                </a:lnTo>
                <a:lnTo>
                  <a:pt x="209" y="318"/>
                </a:lnTo>
                <a:lnTo>
                  <a:pt x="209" y="354"/>
                </a:lnTo>
                <a:lnTo>
                  <a:pt x="187" y="350"/>
                </a:lnTo>
                <a:lnTo>
                  <a:pt x="188" y="379"/>
                </a:lnTo>
                <a:lnTo>
                  <a:pt x="163" y="368"/>
                </a:lnTo>
                <a:lnTo>
                  <a:pt x="150" y="372"/>
                </a:lnTo>
                <a:lnTo>
                  <a:pt x="131" y="369"/>
                </a:lnTo>
                <a:lnTo>
                  <a:pt x="117" y="323"/>
                </a:lnTo>
                <a:lnTo>
                  <a:pt x="90" y="309"/>
                </a:lnTo>
                <a:lnTo>
                  <a:pt x="90" y="260"/>
                </a:lnTo>
                <a:lnTo>
                  <a:pt x="63" y="266"/>
                </a:lnTo>
                <a:lnTo>
                  <a:pt x="48" y="230"/>
                </a:lnTo>
                <a:lnTo>
                  <a:pt x="0" y="188"/>
                </a:lnTo>
                <a:lnTo>
                  <a:pt x="35" y="123"/>
                </a:lnTo>
                <a:lnTo>
                  <a:pt x="25" y="92"/>
                </a:lnTo>
                <a:lnTo>
                  <a:pt x="60" y="86"/>
                </a:lnTo>
                <a:lnTo>
                  <a:pt x="63" y="43"/>
                </a:lnTo>
                <a:lnTo>
                  <a:pt x="43" y="2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49" name="Freeform 34"/>
          <p:cNvSpPr>
            <a:spLocks/>
          </p:cNvSpPr>
          <p:nvPr/>
        </p:nvSpPr>
        <p:spPr bwMode="auto">
          <a:xfrm>
            <a:off x="4648200" y="3429000"/>
            <a:ext cx="609600" cy="466725"/>
          </a:xfrm>
          <a:custGeom>
            <a:avLst/>
            <a:gdLst>
              <a:gd name="T0" fmla="*/ 0 w 368"/>
              <a:gd name="T1" fmla="*/ 2147483647 h 303"/>
              <a:gd name="T2" fmla="*/ 2147483647 w 368"/>
              <a:gd name="T3" fmla="*/ 0 h 303"/>
              <a:gd name="T4" fmla="*/ 2147483647 w 368"/>
              <a:gd name="T5" fmla="*/ 0 h 303"/>
              <a:gd name="T6" fmla="*/ 2147483647 w 368"/>
              <a:gd name="T7" fmla="*/ 2147483647 h 303"/>
              <a:gd name="T8" fmla="*/ 2147483647 w 368"/>
              <a:gd name="T9" fmla="*/ 2147483647 h 303"/>
              <a:gd name="T10" fmla="*/ 2147483647 w 368"/>
              <a:gd name="T11" fmla="*/ 2147483647 h 303"/>
              <a:gd name="T12" fmla="*/ 2147483647 w 368"/>
              <a:gd name="T13" fmla="*/ 2147483647 h 303"/>
              <a:gd name="T14" fmla="*/ 2147483647 w 368"/>
              <a:gd name="T15" fmla="*/ 2147483647 h 303"/>
              <a:gd name="T16" fmla="*/ 2147483647 w 368"/>
              <a:gd name="T17" fmla="*/ 2147483647 h 303"/>
              <a:gd name="T18" fmla="*/ 2147483647 w 368"/>
              <a:gd name="T19" fmla="*/ 2147483647 h 303"/>
              <a:gd name="T20" fmla="*/ 2147483647 w 368"/>
              <a:gd name="T21" fmla="*/ 2147483647 h 303"/>
              <a:gd name="T22" fmla="*/ 2147483647 w 368"/>
              <a:gd name="T23" fmla="*/ 2147483647 h 303"/>
              <a:gd name="T24" fmla="*/ 2147483647 w 368"/>
              <a:gd name="T25" fmla="*/ 2147483647 h 303"/>
              <a:gd name="T26" fmla="*/ 2147483647 w 368"/>
              <a:gd name="T27" fmla="*/ 2147483647 h 303"/>
              <a:gd name="T28" fmla="*/ 2147483647 w 368"/>
              <a:gd name="T29" fmla="*/ 2147483647 h 303"/>
              <a:gd name="T30" fmla="*/ 2147483647 w 368"/>
              <a:gd name="T31" fmla="*/ 2147483647 h 303"/>
              <a:gd name="T32" fmla="*/ 2147483647 w 368"/>
              <a:gd name="T33" fmla="*/ 2147483647 h 303"/>
              <a:gd name="T34" fmla="*/ 2147483647 w 368"/>
              <a:gd name="T35" fmla="*/ 2147483647 h 303"/>
              <a:gd name="T36" fmla="*/ 2147483647 w 368"/>
              <a:gd name="T37" fmla="*/ 2147483647 h 303"/>
              <a:gd name="T38" fmla="*/ 2147483647 w 368"/>
              <a:gd name="T39" fmla="*/ 2147483647 h 303"/>
              <a:gd name="T40" fmla="*/ 2147483647 w 368"/>
              <a:gd name="T41" fmla="*/ 2147483647 h 303"/>
              <a:gd name="T42" fmla="*/ 2147483647 w 368"/>
              <a:gd name="T43" fmla="*/ 2147483647 h 303"/>
              <a:gd name="T44" fmla="*/ 2147483647 w 368"/>
              <a:gd name="T45" fmla="*/ 2147483647 h 303"/>
              <a:gd name="T46" fmla="*/ 2147483647 w 368"/>
              <a:gd name="T47" fmla="*/ 2147483647 h 303"/>
              <a:gd name="T48" fmla="*/ 2147483647 w 368"/>
              <a:gd name="T49" fmla="*/ 2147483647 h 303"/>
              <a:gd name="T50" fmla="*/ 0 w 368"/>
              <a:gd name="T51" fmla="*/ 2147483647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0" y="0"/>
                </a:lnTo>
                <a:lnTo>
                  <a:pt x="194" y="0"/>
                </a:lnTo>
                <a:lnTo>
                  <a:pt x="220" y="9"/>
                </a:lnTo>
                <a:lnTo>
                  <a:pt x="206" y="35"/>
                </a:lnTo>
                <a:lnTo>
                  <a:pt x="253" y="78"/>
                </a:lnTo>
                <a:lnTo>
                  <a:pt x="268" y="114"/>
                </a:lnTo>
                <a:lnTo>
                  <a:pt x="296" y="105"/>
                </a:lnTo>
                <a:lnTo>
                  <a:pt x="295" y="156"/>
                </a:lnTo>
                <a:lnTo>
                  <a:pt x="323" y="171"/>
                </a:lnTo>
                <a:lnTo>
                  <a:pt x="336" y="216"/>
                </a:lnTo>
                <a:lnTo>
                  <a:pt x="356" y="220"/>
                </a:lnTo>
                <a:lnTo>
                  <a:pt x="367" y="238"/>
                </a:lnTo>
                <a:lnTo>
                  <a:pt x="342" y="264"/>
                </a:lnTo>
                <a:lnTo>
                  <a:pt x="334" y="294"/>
                </a:lnTo>
                <a:lnTo>
                  <a:pt x="299" y="302"/>
                </a:lnTo>
                <a:lnTo>
                  <a:pt x="308" y="269"/>
                </a:lnTo>
                <a:lnTo>
                  <a:pt x="170" y="281"/>
                </a:lnTo>
                <a:lnTo>
                  <a:pt x="72" y="293"/>
                </a:lnTo>
                <a:lnTo>
                  <a:pt x="66" y="261"/>
                </a:lnTo>
                <a:lnTo>
                  <a:pt x="59" y="165"/>
                </a:lnTo>
                <a:lnTo>
                  <a:pt x="58" y="112"/>
                </a:lnTo>
                <a:lnTo>
                  <a:pt x="25" y="88"/>
                </a:lnTo>
                <a:lnTo>
                  <a:pt x="37" y="66"/>
                </a:lnTo>
                <a:lnTo>
                  <a:pt x="21" y="54"/>
                </a:lnTo>
                <a:lnTo>
                  <a:pt x="0" y="1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0" name="Freeform 35"/>
          <p:cNvSpPr>
            <a:spLocks/>
          </p:cNvSpPr>
          <p:nvPr/>
        </p:nvSpPr>
        <p:spPr bwMode="auto">
          <a:xfrm>
            <a:off x="5313363" y="3224213"/>
            <a:ext cx="287337" cy="469900"/>
          </a:xfrm>
          <a:custGeom>
            <a:avLst/>
            <a:gdLst>
              <a:gd name="T0" fmla="*/ 0 w 181"/>
              <a:gd name="T1" fmla="*/ 2147483647 h 296"/>
              <a:gd name="T2" fmla="*/ 2147483647 w 181"/>
              <a:gd name="T3" fmla="*/ 2147483647 h 296"/>
              <a:gd name="T4" fmla="*/ 2147483647 w 181"/>
              <a:gd name="T5" fmla="*/ 2147483647 h 296"/>
              <a:gd name="T6" fmla="*/ 2147483647 w 181"/>
              <a:gd name="T7" fmla="*/ 2147483647 h 296"/>
              <a:gd name="T8" fmla="*/ 2147483647 w 181"/>
              <a:gd name="T9" fmla="*/ 2147483647 h 296"/>
              <a:gd name="T10" fmla="*/ 2147483647 w 181"/>
              <a:gd name="T11" fmla="*/ 0 h 296"/>
              <a:gd name="T12" fmla="*/ 2147483647 w 181"/>
              <a:gd name="T13" fmla="*/ 2147483647 h 296"/>
              <a:gd name="T14" fmla="*/ 2147483647 w 181"/>
              <a:gd name="T15" fmla="*/ 2147483647 h 296"/>
              <a:gd name="T16" fmla="*/ 2147483647 w 181"/>
              <a:gd name="T17" fmla="*/ 2147483647 h 296"/>
              <a:gd name="T18" fmla="*/ 2147483647 w 181"/>
              <a:gd name="T19" fmla="*/ 2147483647 h 296"/>
              <a:gd name="T20" fmla="*/ 2147483647 w 181"/>
              <a:gd name="T21" fmla="*/ 2147483647 h 296"/>
              <a:gd name="T22" fmla="*/ 2147483647 w 181"/>
              <a:gd name="T23" fmla="*/ 2147483647 h 296"/>
              <a:gd name="T24" fmla="*/ 2147483647 w 181"/>
              <a:gd name="T25" fmla="*/ 2147483647 h 296"/>
              <a:gd name="T26" fmla="*/ 2147483647 w 181"/>
              <a:gd name="T27" fmla="*/ 2147483647 h 296"/>
              <a:gd name="T28" fmla="*/ 2147483647 w 181"/>
              <a:gd name="T29" fmla="*/ 2147483647 h 296"/>
              <a:gd name="T30" fmla="*/ 0 w 181"/>
              <a:gd name="T31" fmla="*/ 214748364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296"/>
              <a:gd name="T50" fmla="*/ 181 w 181"/>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296">
                <a:moveTo>
                  <a:pt x="0" y="21"/>
                </a:moveTo>
                <a:lnTo>
                  <a:pt x="21" y="32"/>
                </a:lnTo>
                <a:lnTo>
                  <a:pt x="41" y="30"/>
                </a:lnTo>
                <a:lnTo>
                  <a:pt x="48" y="24"/>
                </a:lnTo>
                <a:lnTo>
                  <a:pt x="53" y="6"/>
                </a:lnTo>
                <a:lnTo>
                  <a:pt x="140" y="0"/>
                </a:lnTo>
                <a:lnTo>
                  <a:pt x="180" y="208"/>
                </a:lnTo>
                <a:lnTo>
                  <a:pt x="177" y="206"/>
                </a:lnTo>
                <a:lnTo>
                  <a:pt x="147" y="218"/>
                </a:lnTo>
                <a:lnTo>
                  <a:pt x="126" y="274"/>
                </a:lnTo>
                <a:lnTo>
                  <a:pt x="95" y="266"/>
                </a:lnTo>
                <a:lnTo>
                  <a:pt x="59" y="287"/>
                </a:lnTo>
                <a:lnTo>
                  <a:pt x="12" y="295"/>
                </a:lnTo>
                <a:lnTo>
                  <a:pt x="33" y="240"/>
                </a:lnTo>
                <a:lnTo>
                  <a:pt x="24" y="209"/>
                </a:lnTo>
                <a:lnTo>
                  <a:pt x="0" y="2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1" name="Freeform 36"/>
          <p:cNvSpPr>
            <a:spLocks/>
          </p:cNvSpPr>
          <p:nvPr/>
        </p:nvSpPr>
        <p:spPr bwMode="auto">
          <a:xfrm>
            <a:off x="5535613" y="3132138"/>
            <a:ext cx="366712" cy="420687"/>
          </a:xfrm>
          <a:custGeom>
            <a:avLst/>
            <a:gdLst>
              <a:gd name="T0" fmla="*/ 0 w 231"/>
              <a:gd name="T1" fmla="*/ 2147483647 h 265"/>
              <a:gd name="T2" fmla="*/ 2147483647 w 231"/>
              <a:gd name="T3" fmla="*/ 2147483647 h 265"/>
              <a:gd name="T4" fmla="*/ 2147483647 w 231"/>
              <a:gd name="T5" fmla="*/ 2147483647 h 265"/>
              <a:gd name="T6" fmla="*/ 2147483647 w 231"/>
              <a:gd name="T7" fmla="*/ 2147483647 h 265"/>
              <a:gd name="T8" fmla="*/ 2147483647 w 231"/>
              <a:gd name="T9" fmla="*/ 2147483647 h 265"/>
              <a:gd name="T10" fmla="*/ 2147483647 w 231"/>
              <a:gd name="T11" fmla="*/ 0 h 265"/>
              <a:gd name="T12" fmla="*/ 2147483647 w 231"/>
              <a:gd name="T13" fmla="*/ 2147483647 h 265"/>
              <a:gd name="T14" fmla="*/ 2147483647 w 231"/>
              <a:gd name="T15" fmla="*/ 2147483647 h 265"/>
              <a:gd name="T16" fmla="*/ 2147483647 w 231"/>
              <a:gd name="T17" fmla="*/ 2147483647 h 265"/>
              <a:gd name="T18" fmla="*/ 2147483647 w 231"/>
              <a:gd name="T19" fmla="*/ 2147483647 h 265"/>
              <a:gd name="T20" fmla="*/ 2147483647 w 231"/>
              <a:gd name="T21" fmla="*/ 2147483647 h 265"/>
              <a:gd name="T22" fmla="*/ 2147483647 w 231"/>
              <a:gd name="T23" fmla="*/ 2147483647 h 265"/>
              <a:gd name="T24" fmla="*/ 2147483647 w 231"/>
              <a:gd name="T25" fmla="*/ 2147483647 h 265"/>
              <a:gd name="T26" fmla="*/ 2147483647 w 231"/>
              <a:gd name="T27" fmla="*/ 2147483647 h 265"/>
              <a:gd name="T28" fmla="*/ 2147483647 w 231"/>
              <a:gd name="T29" fmla="*/ 2147483647 h 265"/>
              <a:gd name="T30" fmla="*/ 2147483647 w 231"/>
              <a:gd name="T31" fmla="*/ 2147483647 h 265"/>
              <a:gd name="T32" fmla="*/ 2147483647 w 231"/>
              <a:gd name="T33" fmla="*/ 2147483647 h 265"/>
              <a:gd name="T34" fmla="*/ 2147483647 w 231"/>
              <a:gd name="T35" fmla="*/ 2147483647 h 265"/>
              <a:gd name="T36" fmla="*/ 0 w 231"/>
              <a:gd name="T37" fmla="*/ 2147483647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5"/>
              <a:gd name="T59" fmla="*/ 231 w 231"/>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5">
                <a:moveTo>
                  <a:pt x="0" y="58"/>
                </a:moveTo>
                <a:lnTo>
                  <a:pt x="104" y="48"/>
                </a:lnTo>
                <a:lnTo>
                  <a:pt x="126" y="52"/>
                </a:lnTo>
                <a:lnTo>
                  <a:pt x="175" y="31"/>
                </a:lnTo>
                <a:lnTo>
                  <a:pt x="186" y="10"/>
                </a:lnTo>
                <a:lnTo>
                  <a:pt x="214" y="0"/>
                </a:lnTo>
                <a:lnTo>
                  <a:pt x="230" y="99"/>
                </a:lnTo>
                <a:lnTo>
                  <a:pt x="218" y="110"/>
                </a:lnTo>
                <a:lnTo>
                  <a:pt x="221" y="180"/>
                </a:lnTo>
                <a:lnTo>
                  <a:pt x="198" y="185"/>
                </a:lnTo>
                <a:lnTo>
                  <a:pt x="186" y="224"/>
                </a:lnTo>
                <a:lnTo>
                  <a:pt x="168" y="219"/>
                </a:lnTo>
                <a:lnTo>
                  <a:pt x="162" y="264"/>
                </a:lnTo>
                <a:lnTo>
                  <a:pt x="136" y="245"/>
                </a:lnTo>
                <a:lnTo>
                  <a:pt x="85" y="257"/>
                </a:lnTo>
                <a:lnTo>
                  <a:pt x="63" y="240"/>
                </a:lnTo>
                <a:lnTo>
                  <a:pt x="34" y="239"/>
                </a:lnTo>
                <a:lnTo>
                  <a:pt x="19" y="165"/>
                </a:lnTo>
                <a:lnTo>
                  <a:pt x="0" y="58"/>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2" name="Freeform 37"/>
          <p:cNvSpPr>
            <a:spLocks/>
          </p:cNvSpPr>
          <p:nvPr/>
        </p:nvSpPr>
        <p:spPr bwMode="auto">
          <a:xfrm>
            <a:off x="5211763" y="3509963"/>
            <a:ext cx="642937" cy="358775"/>
          </a:xfrm>
          <a:custGeom>
            <a:avLst/>
            <a:gdLst>
              <a:gd name="T0" fmla="*/ 0 w 405"/>
              <a:gd name="T1" fmla="*/ 2147483647 h 226"/>
              <a:gd name="T2" fmla="*/ 2147483647 w 405"/>
              <a:gd name="T3" fmla="*/ 2147483647 h 226"/>
              <a:gd name="T4" fmla="*/ 2147483647 w 405"/>
              <a:gd name="T5" fmla="*/ 2147483647 h 226"/>
              <a:gd name="T6" fmla="*/ 2147483647 w 405"/>
              <a:gd name="T7" fmla="*/ 2147483647 h 226"/>
              <a:gd name="T8" fmla="*/ 2147483647 w 405"/>
              <a:gd name="T9" fmla="*/ 2147483647 h 226"/>
              <a:gd name="T10" fmla="*/ 2147483647 w 405"/>
              <a:gd name="T11" fmla="*/ 2147483647 h 226"/>
              <a:gd name="T12" fmla="*/ 2147483647 w 405"/>
              <a:gd name="T13" fmla="*/ 2147483647 h 226"/>
              <a:gd name="T14" fmla="*/ 2147483647 w 405"/>
              <a:gd name="T15" fmla="*/ 2147483647 h 226"/>
              <a:gd name="T16" fmla="*/ 2147483647 w 405"/>
              <a:gd name="T17" fmla="*/ 2147483647 h 226"/>
              <a:gd name="T18" fmla="*/ 2147483647 w 405"/>
              <a:gd name="T19" fmla="*/ 2147483647 h 226"/>
              <a:gd name="T20" fmla="*/ 2147483647 w 405"/>
              <a:gd name="T21" fmla="*/ 2147483647 h 226"/>
              <a:gd name="T22" fmla="*/ 2147483647 w 405"/>
              <a:gd name="T23" fmla="*/ 2147483647 h 226"/>
              <a:gd name="T24" fmla="*/ 2147483647 w 405"/>
              <a:gd name="T25" fmla="*/ 2147483647 h 226"/>
              <a:gd name="T26" fmla="*/ 2147483647 w 405"/>
              <a:gd name="T27" fmla="*/ 2147483647 h 226"/>
              <a:gd name="T28" fmla="*/ 2147483647 w 405"/>
              <a:gd name="T29" fmla="*/ 0 h 226"/>
              <a:gd name="T30" fmla="*/ 2147483647 w 405"/>
              <a:gd name="T31" fmla="*/ 2147483647 h 226"/>
              <a:gd name="T32" fmla="*/ 2147483647 w 405"/>
              <a:gd name="T33" fmla="*/ 2147483647 h 226"/>
              <a:gd name="T34" fmla="*/ 2147483647 w 405"/>
              <a:gd name="T35" fmla="*/ 2147483647 h 226"/>
              <a:gd name="T36" fmla="*/ 2147483647 w 405"/>
              <a:gd name="T37" fmla="*/ 2147483647 h 226"/>
              <a:gd name="T38" fmla="*/ 2147483647 w 405"/>
              <a:gd name="T39" fmla="*/ 2147483647 h 226"/>
              <a:gd name="T40" fmla="*/ 2147483647 w 405"/>
              <a:gd name="T41" fmla="*/ 2147483647 h 226"/>
              <a:gd name="T42" fmla="*/ 2147483647 w 405"/>
              <a:gd name="T43" fmla="*/ 2147483647 h 226"/>
              <a:gd name="T44" fmla="*/ 2147483647 w 405"/>
              <a:gd name="T45" fmla="*/ 2147483647 h 226"/>
              <a:gd name="T46" fmla="*/ 2147483647 w 405"/>
              <a:gd name="T47" fmla="*/ 2147483647 h 226"/>
              <a:gd name="T48" fmla="*/ 2147483647 w 405"/>
              <a:gd name="T49" fmla="*/ 2147483647 h 226"/>
              <a:gd name="T50" fmla="*/ 2147483647 w 405"/>
              <a:gd name="T51" fmla="*/ 2147483647 h 226"/>
              <a:gd name="T52" fmla="*/ 2147483647 w 405"/>
              <a:gd name="T53" fmla="*/ 2147483647 h 226"/>
              <a:gd name="T54" fmla="*/ 2147483647 w 405"/>
              <a:gd name="T55" fmla="*/ 2147483647 h 226"/>
              <a:gd name="T56" fmla="*/ 0 w 405"/>
              <a:gd name="T57" fmla="*/ 2147483647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5"/>
              <a:gd name="T88" fmla="*/ 0 h 226"/>
              <a:gd name="T89" fmla="*/ 405 w 405"/>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5" h="226">
                <a:moveTo>
                  <a:pt x="0" y="225"/>
                </a:moveTo>
                <a:lnTo>
                  <a:pt x="97" y="211"/>
                </a:lnTo>
                <a:lnTo>
                  <a:pt x="97" y="201"/>
                </a:lnTo>
                <a:lnTo>
                  <a:pt x="336" y="169"/>
                </a:lnTo>
                <a:lnTo>
                  <a:pt x="340" y="152"/>
                </a:lnTo>
                <a:lnTo>
                  <a:pt x="375" y="139"/>
                </a:lnTo>
                <a:lnTo>
                  <a:pt x="379" y="121"/>
                </a:lnTo>
                <a:lnTo>
                  <a:pt x="394" y="115"/>
                </a:lnTo>
                <a:lnTo>
                  <a:pt x="404" y="88"/>
                </a:lnTo>
                <a:lnTo>
                  <a:pt x="372" y="61"/>
                </a:lnTo>
                <a:lnTo>
                  <a:pt x="366" y="25"/>
                </a:lnTo>
                <a:lnTo>
                  <a:pt x="340" y="7"/>
                </a:lnTo>
                <a:lnTo>
                  <a:pt x="287" y="17"/>
                </a:lnTo>
                <a:lnTo>
                  <a:pt x="262" y="1"/>
                </a:lnTo>
                <a:lnTo>
                  <a:pt x="238" y="0"/>
                </a:lnTo>
                <a:lnTo>
                  <a:pt x="243" y="25"/>
                </a:lnTo>
                <a:lnTo>
                  <a:pt x="210" y="38"/>
                </a:lnTo>
                <a:lnTo>
                  <a:pt x="188" y="94"/>
                </a:lnTo>
                <a:lnTo>
                  <a:pt x="158" y="85"/>
                </a:lnTo>
                <a:lnTo>
                  <a:pt x="122" y="106"/>
                </a:lnTo>
                <a:lnTo>
                  <a:pt x="76" y="114"/>
                </a:lnTo>
                <a:lnTo>
                  <a:pt x="76" y="146"/>
                </a:lnTo>
                <a:lnTo>
                  <a:pt x="55" y="145"/>
                </a:lnTo>
                <a:lnTo>
                  <a:pt x="56" y="172"/>
                </a:lnTo>
                <a:lnTo>
                  <a:pt x="32" y="162"/>
                </a:lnTo>
                <a:lnTo>
                  <a:pt x="18" y="167"/>
                </a:lnTo>
                <a:lnTo>
                  <a:pt x="30" y="185"/>
                </a:lnTo>
                <a:lnTo>
                  <a:pt x="5" y="210"/>
                </a:lnTo>
                <a:lnTo>
                  <a:pt x="0" y="225"/>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4" name="Freeform 38"/>
          <p:cNvSpPr>
            <a:spLocks/>
          </p:cNvSpPr>
          <p:nvPr/>
        </p:nvSpPr>
        <p:spPr bwMode="auto">
          <a:xfrm>
            <a:off x="5168900" y="3741738"/>
            <a:ext cx="741363" cy="271462"/>
          </a:xfrm>
          <a:custGeom>
            <a:avLst/>
            <a:gdLst>
              <a:gd name="T0" fmla="*/ 44450 w 467"/>
              <a:gd name="T1" fmla="*/ 122237 h 171"/>
              <a:gd name="T2" fmla="*/ 44450 w 467"/>
              <a:gd name="T3" fmla="*/ 127000 h 171"/>
              <a:gd name="T4" fmla="*/ 31750 w 467"/>
              <a:gd name="T5" fmla="*/ 152400 h 171"/>
              <a:gd name="T6" fmla="*/ 46038 w 467"/>
              <a:gd name="T7" fmla="*/ 187325 h 171"/>
              <a:gd name="T8" fmla="*/ 0 w 467"/>
              <a:gd name="T9" fmla="*/ 217487 h 171"/>
              <a:gd name="T10" fmla="*/ 9525 w 467"/>
              <a:gd name="T11" fmla="*/ 269875 h 171"/>
              <a:gd name="T12" fmla="*/ 201613 w 467"/>
              <a:gd name="T13" fmla="*/ 254000 h 171"/>
              <a:gd name="T14" fmla="*/ 433388 w 467"/>
              <a:gd name="T15" fmla="*/ 227012 h 171"/>
              <a:gd name="T16" fmla="*/ 549275 w 467"/>
              <a:gd name="T17" fmla="*/ 206375 h 171"/>
              <a:gd name="T18" fmla="*/ 573088 w 467"/>
              <a:gd name="T19" fmla="*/ 136525 h 171"/>
              <a:gd name="T20" fmla="*/ 614363 w 467"/>
              <a:gd name="T21" fmla="*/ 133350 h 171"/>
              <a:gd name="T22" fmla="*/ 739775 w 467"/>
              <a:gd name="T23" fmla="*/ 0 h 171"/>
              <a:gd name="T24" fmla="*/ 576263 w 467"/>
              <a:gd name="T25" fmla="*/ 33337 h 171"/>
              <a:gd name="T26" fmla="*/ 192088 w 467"/>
              <a:gd name="T27" fmla="*/ 87312 h 171"/>
              <a:gd name="T28" fmla="*/ 195263 w 467"/>
              <a:gd name="T29" fmla="*/ 103187 h 171"/>
              <a:gd name="T30" fmla="*/ 44450 w 467"/>
              <a:gd name="T31" fmla="*/ 12223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7"/>
              <a:gd name="T49" fmla="*/ 0 h 171"/>
              <a:gd name="T50" fmla="*/ 467 w 467"/>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7" h="171">
                <a:moveTo>
                  <a:pt x="28" y="77"/>
                </a:moveTo>
                <a:lnTo>
                  <a:pt x="28" y="80"/>
                </a:lnTo>
                <a:lnTo>
                  <a:pt x="20" y="96"/>
                </a:lnTo>
                <a:lnTo>
                  <a:pt x="29" y="118"/>
                </a:lnTo>
                <a:lnTo>
                  <a:pt x="0" y="137"/>
                </a:lnTo>
                <a:lnTo>
                  <a:pt x="6" y="170"/>
                </a:lnTo>
                <a:lnTo>
                  <a:pt x="127" y="160"/>
                </a:lnTo>
                <a:lnTo>
                  <a:pt x="273" y="143"/>
                </a:lnTo>
                <a:lnTo>
                  <a:pt x="346" y="130"/>
                </a:lnTo>
                <a:lnTo>
                  <a:pt x="361" y="86"/>
                </a:lnTo>
                <a:lnTo>
                  <a:pt x="387" y="84"/>
                </a:lnTo>
                <a:lnTo>
                  <a:pt x="466" y="0"/>
                </a:lnTo>
                <a:lnTo>
                  <a:pt x="363" y="21"/>
                </a:lnTo>
                <a:lnTo>
                  <a:pt x="121" y="55"/>
                </a:lnTo>
                <a:lnTo>
                  <a:pt x="123" y="65"/>
                </a:lnTo>
                <a:lnTo>
                  <a:pt x="28" y="77"/>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4" name="Freeform 39"/>
          <p:cNvSpPr>
            <a:spLocks/>
          </p:cNvSpPr>
          <p:nvPr/>
        </p:nvSpPr>
        <p:spPr bwMode="auto">
          <a:xfrm>
            <a:off x="5095875" y="3990975"/>
            <a:ext cx="303213" cy="530225"/>
          </a:xfrm>
          <a:custGeom>
            <a:avLst/>
            <a:gdLst>
              <a:gd name="T0" fmla="*/ 2147483647 w 191"/>
              <a:gd name="T1" fmla="*/ 2147483647 h 334"/>
              <a:gd name="T2" fmla="*/ 2147483647 w 191"/>
              <a:gd name="T3" fmla="*/ 2147483647 h 334"/>
              <a:gd name="T4" fmla="*/ 0 w 191"/>
              <a:gd name="T5" fmla="*/ 2147483647 h 334"/>
              <a:gd name="T6" fmla="*/ 2147483647 w 191"/>
              <a:gd name="T7" fmla="*/ 2147483647 h 334"/>
              <a:gd name="T8" fmla="*/ 2147483647 w 191"/>
              <a:gd name="T9" fmla="*/ 2147483647 h 334"/>
              <a:gd name="T10" fmla="*/ 2147483647 w 191"/>
              <a:gd name="T11" fmla="*/ 2147483647 h 334"/>
              <a:gd name="T12" fmla="*/ 2147483647 w 191"/>
              <a:gd name="T13" fmla="*/ 2147483647 h 334"/>
              <a:gd name="T14" fmla="*/ 2147483647 w 191"/>
              <a:gd name="T15" fmla="*/ 2147483647 h 334"/>
              <a:gd name="T16" fmla="*/ 2147483647 w 191"/>
              <a:gd name="T17" fmla="*/ 2147483647 h 334"/>
              <a:gd name="T18" fmla="*/ 2147483647 w 191"/>
              <a:gd name="T19" fmla="*/ 2147483647 h 334"/>
              <a:gd name="T20" fmla="*/ 2147483647 w 191"/>
              <a:gd name="T21" fmla="*/ 2147483647 h 334"/>
              <a:gd name="T22" fmla="*/ 2147483647 w 191"/>
              <a:gd name="T23" fmla="*/ 2147483647 h 334"/>
              <a:gd name="T24" fmla="*/ 2147483647 w 191"/>
              <a:gd name="T25" fmla="*/ 2147483647 h 334"/>
              <a:gd name="T26" fmla="*/ 2147483647 w 191"/>
              <a:gd name="T27" fmla="*/ 0 h 334"/>
              <a:gd name="T28" fmla="*/ 2147483647 w 191"/>
              <a:gd name="T29" fmla="*/ 2147483647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334"/>
              <a:gd name="T47" fmla="*/ 191 w 191"/>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334">
                <a:moveTo>
                  <a:pt x="54" y="11"/>
                </a:moveTo>
                <a:lnTo>
                  <a:pt x="25" y="68"/>
                </a:lnTo>
                <a:lnTo>
                  <a:pt x="0" y="104"/>
                </a:lnTo>
                <a:lnTo>
                  <a:pt x="8" y="148"/>
                </a:lnTo>
                <a:lnTo>
                  <a:pt x="38" y="208"/>
                </a:lnTo>
                <a:lnTo>
                  <a:pt x="15" y="268"/>
                </a:lnTo>
                <a:lnTo>
                  <a:pt x="5" y="300"/>
                </a:lnTo>
                <a:lnTo>
                  <a:pt x="117" y="287"/>
                </a:lnTo>
                <a:lnTo>
                  <a:pt x="122" y="328"/>
                </a:lnTo>
                <a:lnTo>
                  <a:pt x="143" y="333"/>
                </a:lnTo>
                <a:lnTo>
                  <a:pt x="149" y="312"/>
                </a:lnTo>
                <a:lnTo>
                  <a:pt x="190" y="306"/>
                </a:lnTo>
                <a:lnTo>
                  <a:pt x="181" y="239"/>
                </a:lnTo>
                <a:lnTo>
                  <a:pt x="179" y="0"/>
                </a:lnTo>
                <a:lnTo>
                  <a:pt x="54" y="1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5" name="Freeform 40"/>
          <p:cNvSpPr>
            <a:spLocks/>
          </p:cNvSpPr>
          <p:nvPr/>
        </p:nvSpPr>
        <p:spPr bwMode="auto">
          <a:xfrm>
            <a:off x="5602288" y="3938588"/>
            <a:ext cx="476250" cy="492125"/>
          </a:xfrm>
          <a:custGeom>
            <a:avLst/>
            <a:gdLst>
              <a:gd name="T0" fmla="*/ 0 w 300"/>
              <a:gd name="T1" fmla="*/ 2147483647 h 310"/>
              <a:gd name="T2" fmla="*/ 2147483647 w 300"/>
              <a:gd name="T3" fmla="*/ 2147483647 h 310"/>
              <a:gd name="T4" fmla="*/ 2147483647 w 300"/>
              <a:gd name="T5" fmla="*/ 2147483647 h 310"/>
              <a:gd name="T6" fmla="*/ 2147483647 w 300"/>
              <a:gd name="T7" fmla="*/ 0 h 310"/>
              <a:gd name="T8" fmla="*/ 2147483647 w 300"/>
              <a:gd name="T9" fmla="*/ 2147483647 h 310"/>
              <a:gd name="T10" fmla="*/ 2147483647 w 300"/>
              <a:gd name="T11" fmla="*/ 2147483647 h 310"/>
              <a:gd name="T12" fmla="*/ 2147483647 w 300"/>
              <a:gd name="T13" fmla="*/ 2147483647 h 310"/>
              <a:gd name="T14" fmla="*/ 2147483647 w 300"/>
              <a:gd name="T15" fmla="*/ 2147483647 h 310"/>
              <a:gd name="T16" fmla="*/ 2147483647 w 300"/>
              <a:gd name="T17" fmla="*/ 2147483647 h 310"/>
              <a:gd name="T18" fmla="*/ 2147483647 w 300"/>
              <a:gd name="T19" fmla="*/ 2147483647 h 310"/>
              <a:gd name="T20" fmla="*/ 2147483647 w 300"/>
              <a:gd name="T21" fmla="*/ 2147483647 h 310"/>
              <a:gd name="T22" fmla="*/ 2147483647 w 300"/>
              <a:gd name="T23" fmla="*/ 2147483647 h 310"/>
              <a:gd name="T24" fmla="*/ 2147483647 w 300"/>
              <a:gd name="T25" fmla="*/ 2147483647 h 310"/>
              <a:gd name="T26" fmla="*/ 2147483647 w 300"/>
              <a:gd name="T27" fmla="*/ 2147483647 h 310"/>
              <a:gd name="T28" fmla="*/ 2147483647 w 300"/>
              <a:gd name="T29" fmla="*/ 2147483647 h 310"/>
              <a:gd name="T30" fmla="*/ 2147483647 w 300"/>
              <a:gd name="T31" fmla="*/ 2147483647 h 310"/>
              <a:gd name="T32" fmla="*/ 2147483647 w 300"/>
              <a:gd name="T33" fmla="*/ 2147483647 h 310"/>
              <a:gd name="T34" fmla="*/ 2147483647 w 300"/>
              <a:gd name="T35" fmla="*/ 2147483647 h 310"/>
              <a:gd name="T36" fmla="*/ 0 w 300"/>
              <a:gd name="T37" fmla="*/ 2147483647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0"/>
              <a:gd name="T59" fmla="*/ 300 w 300"/>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0">
                <a:moveTo>
                  <a:pt x="0" y="19"/>
                </a:moveTo>
                <a:lnTo>
                  <a:pt x="3" y="19"/>
                </a:lnTo>
                <a:lnTo>
                  <a:pt x="73" y="6"/>
                </a:lnTo>
                <a:lnTo>
                  <a:pt x="135" y="0"/>
                </a:lnTo>
                <a:lnTo>
                  <a:pt x="126" y="16"/>
                </a:lnTo>
                <a:lnTo>
                  <a:pt x="145" y="16"/>
                </a:lnTo>
                <a:lnTo>
                  <a:pt x="251" y="112"/>
                </a:lnTo>
                <a:lnTo>
                  <a:pt x="293" y="173"/>
                </a:lnTo>
                <a:lnTo>
                  <a:pt x="299" y="215"/>
                </a:lnTo>
                <a:lnTo>
                  <a:pt x="285" y="225"/>
                </a:lnTo>
                <a:lnTo>
                  <a:pt x="293" y="267"/>
                </a:lnTo>
                <a:lnTo>
                  <a:pt x="263" y="269"/>
                </a:lnTo>
                <a:lnTo>
                  <a:pt x="263" y="304"/>
                </a:lnTo>
                <a:lnTo>
                  <a:pt x="239" y="286"/>
                </a:lnTo>
                <a:lnTo>
                  <a:pt x="86" y="309"/>
                </a:lnTo>
                <a:lnTo>
                  <a:pt x="51" y="243"/>
                </a:lnTo>
                <a:lnTo>
                  <a:pt x="76" y="197"/>
                </a:lnTo>
                <a:lnTo>
                  <a:pt x="43" y="174"/>
                </a:lnTo>
                <a:lnTo>
                  <a:pt x="0" y="1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6" name="Freeform 41"/>
          <p:cNvSpPr>
            <a:spLocks/>
          </p:cNvSpPr>
          <p:nvPr/>
        </p:nvSpPr>
        <p:spPr bwMode="auto">
          <a:xfrm>
            <a:off x="5802313" y="3871913"/>
            <a:ext cx="434975" cy="344487"/>
          </a:xfrm>
          <a:custGeom>
            <a:avLst/>
            <a:gdLst>
              <a:gd name="T0" fmla="*/ 2147483647 w 274"/>
              <a:gd name="T1" fmla="*/ 2147483647 h 217"/>
              <a:gd name="T2" fmla="*/ 2147483647 w 274"/>
              <a:gd name="T3" fmla="*/ 2147483647 h 217"/>
              <a:gd name="T4" fmla="*/ 2147483647 w 274"/>
              <a:gd name="T5" fmla="*/ 0 h 217"/>
              <a:gd name="T6" fmla="*/ 2147483647 w 274"/>
              <a:gd name="T7" fmla="*/ 2147483647 h 217"/>
              <a:gd name="T8" fmla="*/ 2147483647 w 274"/>
              <a:gd name="T9" fmla="*/ 2147483647 h 217"/>
              <a:gd name="T10" fmla="*/ 2147483647 w 274"/>
              <a:gd name="T11" fmla="*/ 2147483647 h 217"/>
              <a:gd name="T12" fmla="*/ 2147483647 w 274"/>
              <a:gd name="T13" fmla="*/ 2147483647 h 217"/>
              <a:gd name="T14" fmla="*/ 2147483647 w 274"/>
              <a:gd name="T15" fmla="*/ 2147483647 h 217"/>
              <a:gd name="T16" fmla="*/ 2147483647 w 274"/>
              <a:gd name="T17" fmla="*/ 2147483647 h 217"/>
              <a:gd name="T18" fmla="*/ 2147483647 w 274"/>
              <a:gd name="T19" fmla="*/ 2147483647 h 217"/>
              <a:gd name="T20" fmla="*/ 2147483647 w 274"/>
              <a:gd name="T21" fmla="*/ 2147483647 h 217"/>
              <a:gd name="T22" fmla="*/ 2147483647 w 274"/>
              <a:gd name="T23" fmla="*/ 2147483647 h 217"/>
              <a:gd name="T24" fmla="*/ 2147483647 w 274"/>
              <a:gd name="T25" fmla="*/ 2147483647 h 217"/>
              <a:gd name="T26" fmla="*/ 2147483647 w 274"/>
              <a:gd name="T27" fmla="*/ 2147483647 h 217"/>
              <a:gd name="T28" fmla="*/ 0 w 274"/>
              <a:gd name="T29" fmla="*/ 2147483647 h 217"/>
              <a:gd name="T30" fmla="*/ 2147483647 w 27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1" y="18"/>
                </a:lnTo>
                <a:lnTo>
                  <a:pt x="113" y="0"/>
                </a:lnTo>
                <a:lnTo>
                  <a:pt x="138" y="12"/>
                </a:lnTo>
                <a:lnTo>
                  <a:pt x="191" y="3"/>
                </a:lnTo>
                <a:lnTo>
                  <a:pt x="234" y="34"/>
                </a:lnTo>
                <a:lnTo>
                  <a:pt x="273" y="58"/>
                </a:lnTo>
                <a:lnTo>
                  <a:pt x="251" y="123"/>
                </a:lnTo>
                <a:lnTo>
                  <a:pt x="218" y="156"/>
                </a:lnTo>
                <a:lnTo>
                  <a:pt x="182" y="165"/>
                </a:lnTo>
                <a:lnTo>
                  <a:pt x="189" y="191"/>
                </a:lnTo>
                <a:lnTo>
                  <a:pt x="167" y="216"/>
                </a:lnTo>
                <a:lnTo>
                  <a:pt x="125" y="156"/>
                </a:lnTo>
                <a:lnTo>
                  <a:pt x="18" y="58"/>
                </a:lnTo>
                <a:lnTo>
                  <a:pt x="0" y="58"/>
                </a:lnTo>
                <a:lnTo>
                  <a:pt x="10" y="3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7" name="Freeform 42"/>
          <p:cNvSpPr>
            <a:spLocks/>
          </p:cNvSpPr>
          <p:nvPr/>
        </p:nvSpPr>
        <p:spPr bwMode="auto">
          <a:xfrm>
            <a:off x="5746750" y="3367088"/>
            <a:ext cx="654050" cy="407987"/>
          </a:xfrm>
          <a:custGeom>
            <a:avLst/>
            <a:gdLst>
              <a:gd name="T0" fmla="*/ 2147483647 w 412"/>
              <a:gd name="T1" fmla="*/ 2147483647 h 257"/>
              <a:gd name="T2" fmla="*/ 2147483647 w 412"/>
              <a:gd name="T3" fmla="*/ 2147483647 h 257"/>
              <a:gd name="T4" fmla="*/ 2147483647 w 412"/>
              <a:gd name="T5" fmla="*/ 2147483647 h 257"/>
              <a:gd name="T6" fmla="*/ 2147483647 w 412"/>
              <a:gd name="T7" fmla="*/ 2147483647 h 257"/>
              <a:gd name="T8" fmla="*/ 2147483647 w 412"/>
              <a:gd name="T9" fmla="*/ 2147483647 h 257"/>
              <a:gd name="T10" fmla="*/ 0 w 412"/>
              <a:gd name="T11" fmla="*/ 2147483647 h 257"/>
              <a:gd name="T12" fmla="*/ 2147483647 w 412"/>
              <a:gd name="T13" fmla="*/ 2147483647 h 257"/>
              <a:gd name="T14" fmla="*/ 2147483647 w 412"/>
              <a:gd name="T15" fmla="*/ 2147483647 h 257"/>
              <a:gd name="T16" fmla="*/ 2147483647 w 412"/>
              <a:gd name="T17" fmla="*/ 2147483647 h 257"/>
              <a:gd name="T18" fmla="*/ 2147483647 w 412"/>
              <a:gd name="T19" fmla="*/ 2147483647 h 257"/>
              <a:gd name="T20" fmla="*/ 2147483647 w 412"/>
              <a:gd name="T21" fmla="*/ 2147483647 h 257"/>
              <a:gd name="T22" fmla="*/ 2147483647 w 412"/>
              <a:gd name="T23" fmla="*/ 2147483647 h 257"/>
              <a:gd name="T24" fmla="*/ 2147483647 w 412"/>
              <a:gd name="T25" fmla="*/ 2147483647 h 257"/>
              <a:gd name="T26" fmla="*/ 2147483647 w 412"/>
              <a:gd name="T27" fmla="*/ 2147483647 h 257"/>
              <a:gd name="T28" fmla="*/ 2147483647 w 412"/>
              <a:gd name="T29" fmla="*/ 2147483647 h 257"/>
              <a:gd name="T30" fmla="*/ 2147483647 w 412"/>
              <a:gd name="T31" fmla="*/ 2147483647 h 257"/>
              <a:gd name="T32" fmla="*/ 2147483647 w 412"/>
              <a:gd name="T33" fmla="*/ 2147483647 h 257"/>
              <a:gd name="T34" fmla="*/ 2147483647 w 412"/>
              <a:gd name="T35" fmla="*/ 0 h 257"/>
              <a:gd name="T36" fmla="*/ 2147483647 w 412"/>
              <a:gd name="T37" fmla="*/ 2147483647 h 257"/>
              <a:gd name="T38" fmla="*/ 2147483647 w 412"/>
              <a:gd name="T39" fmla="*/ 2147483647 h 257"/>
              <a:gd name="T40" fmla="*/ 2147483647 w 412"/>
              <a:gd name="T41" fmla="*/ 2147483647 h 257"/>
              <a:gd name="T42" fmla="*/ 2147483647 w 412"/>
              <a:gd name="T43" fmla="*/ 2147483647 h 257"/>
              <a:gd name="T44" fmla="*/ 2147483647 w 412"/>
              <a:gd name="T45" fmla="*/ 2147483647 h 257"/>
              <a:gd name="T46" fmla="*/ 2147483647 w 412"/>
              <a:gd name="T47" fmla="*/ 2147483647 h 257"/>
              <a:gd name="T48" fmla="*/ 2147483647 w 412"/>
              <a:gd name="T49" fmla="*/ 2147483647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2"/>
              <a:gd name="T76" fmla="*/ 0 h 257"/>
              <a:gd name="T77" fmla="*/ 412 w 412"/>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2" h="257">
                <a:moveTo>
                  <a:pt x="67" y="179"/>
                </a:moveTo>
                <a:lnTo>
                  <a:pt x="56" y="205"/>
                </a:lnTo>
                <a:lnTo>
                  <a:pt x="39" y="212"/>
                </a:lnTo>
                <a:lnTo>
                  <a:pt x="38" y="229"/>
                </a:lnTo>
                <a:lnTo>
                  <a:pt x="2" y="242"/>
                </a:lnTo>
                <a:lnTo>
                  <a:pt x="0" y="256"/>
                </a:lnTo>
                <a:lnTo>
                  <a:pt x="97" y="239"/>
                </a:lnTo>
                <a:lnTo>
                  <a:pt x="275" y="202"/>
                </a:lnTo>
                <a:lnTo>
                  <a:pt x="411" y="169"/>
                </a:lnTo>
                <a:lnTo>
                  <a:pt x="411" y="143"/>
                </a:lnTo>
                <a:lnTo>
                  <a:pt x="396" y="135"/>
                </a:lnTo>
                <a:lnTo>
                  <a:pt x="384" y="148"/>
                </a:lnTo>
                <a:lnTo>
                  <a:pt x="377" y="113"/>
                </a:lnTo>
                <a:lnTo>
                  <a:pt x="384" y="82"/>
                </a:lnTo>
                <a:lnTo>
                  <a:pt x="334" y="59"/>
                </a:lnTo>
                <a:lnTo>
                  <a:pt x="299" y="65"/>
                </a:lnTo>
                <a:lnTo>
                  <a:pt x="298" y="18"/>
                </a:lnTo>
                <a:lnTo>
                  <a:pt x="262" y="0"/>
                </a:lnTo>
                <a:lnTo>
                  <a:pt x="235" y="11"/>
                </a:lnTo>
                <a:lnTo>
                  <a:pt x="217" y="55"/>
                </a:lnTo>
                <a:lnTo>
                  <a:pt x="185" y="73"/>
                </a:lnTo>
                <a:lnTo>
                  <a:pt x="172" y="144"/>
                </a:lnTo>
                <a:lnTo>
                  <a:pt x="120" y="179"/>
                </a:lnTo>
                <a:lnTo>
                  <a:pt x="78" y="193"/>
                </a:lnTo>
                <a:lnTo>
                  <a:pt x="67" y="179"/>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8" name="Freeform 43"/>
          <p:cNvSpPr>
            <a:spLocks/>
          </p:cNvSpPr>
          <p:nvPr/>
        </p:nvSpPr>
        <p:spPr bwMode="auto">
          <a:xfrm>
            <a:off x="5792788" y="3286125"/>
            <a:ext cx="371475" cy="388938"/>
          </a:xfrm>
          <a:custGeom>
            <a:avLst/>
            <a:gdLst>
              <a:gd name="T0" fmla="*/ 2147483647 w 234"/>
              <a:gd name="T1" fmla="*/ 2147483647 h 245"/>
              <a:gd name="T2" fmla="*/ 2147483647 w 234"/>
              <a:gd name="T3" fmla="*/ 2147483647 h 245"/>
              <a:gd name="T4" fmla="*/ 0 w 234"/>
              <a:gd name="T5" fmla="*/ 2147483647 h 245"/>
              <a:gd name="T6" fmla="*/ 2147483647 w 234"/>
              <a:gd name="T7" fmla="*/ 2147483647 h 245"/>
              <a:gd name="T8" fmla="*/ 2147483647 w 234"/>
              <a:gd name="T9" fmla="*/ 2147483647 h 245"/>
              <a:gd name="T10" fmla="*/ 2147483647 w 234"/>
              <a:gd name="T11" fmla="*/ 2147483647 h 245"/>
              <a:gd name="T12" fmla="*/ 2147483647 w 234"/>
              <a:gd name="T13" fmla="*/ 2147483647 h 245"/>
              <a:gd name="T14" fmla="*/ 2147483647 w 234"/>
              <a:gd name="T15" fmla="*/ 2147483647 h 245"/>
              <a:gd name="T16" fmla="*/ 2147483647 w 234"/>
              <a:gd name="T17" fmla="*/ 2147483647 h 245"/>
              <a:gd name="T18" fmla="*/ 2147483647 w 234"/>
              <a:gd name="T19" fmla="*/ 2147483647 h 245"/>
              <a:gd name="T20" fmla="*/ 2147483647 w 234"/>
              <a:gd name="T21" fmla="*/ 2147483647 h 245"/>
              <a:gd name="T22" fmla="*/ 2147483647 w 234"/>
              <a:gd name="T23" fmla="*/ 2147483647 h 245"/>
              <a:gd name="T24" fmla="*/ 2147483647 w 234"/>
              <a:gd name="T25" fmla="*/ 2147483647 h 245"/>
              <a:gd name="T26" fmla="*/ 2147483647 w 234"/>
              <a:gd name="T27" fmla="*/ 2147483647 h 245"/>
              <a:gd name="T28" fmla="*/ 2147483647 w 234"/>
              <a:gd name="T29" fmla="*/ 2147483647 h 245"/>
              <a:gd name="T30" fmla="*/ 2147483647 w 234"/>
              <a:gd name="T31" fmla="*/ 2147483647 h 245"/>
              <a:gd name="T32" fmla="*/ 2147483647 w 234"/>
              <a:gd name="T33" fmla="*/ 0 h 245"/>
              <a:gd name="T34" fmla="*/ 2147483647 w 234"/>
              <a:gd name="T35" fmla="*/ 2147483647 h 245"/>
              <a:gd name="T36" fmla="*/ 2147483647 w 234"/>
              <a:gd name="T37" fmla="*/ 2147483647 h 245"/>
              <a:gd name="T38" fmla="*/ 2147483647 w 234"/>
              <a:gd name="T39" fmla="*/ 2147483647 h 245"/>
              <a:gd name="T40" fmla="*/ 2147483647 w 234"/>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7"/>
                </a:moveTo>
                <a:lnTo>
                  <a:pt x="6" y="122"/>
                </a:lnTo>
                <a:lnTo>
                  <a:pt x="0" y="161"/>
                </a:lnTo>
                <a:lnTo>
                  <a:pt x="6" y="202"/>
                </a:lnTo>
                <a:lnTo>
                  <a:pt x="39" y="230"/>
                </a:lnTo>
                <a:lnTo>
                  <a:pt x="47" y="244"/>
                </a:lnTo>
                <a:lnTo>
                  <a:pt x="90" y="230"/>
                </a:lnTo>
                <a:lnTo>
                  <a:pt x="141" y="197"/>
                </a:lnTo>
                <a:lnTo>
                  <a:pt x="156" y="125"/>
                </a:lnTo>
                <a:lnTo>
                  <a:pt x="189" y="106"/>
                </a:lnTo>
                <a:lnTo>
                  <a:pt x="207" y="63"/>
                </a:lnTo>
                <a:lnTo>
                  <a:pt x="233" y="51"/>
                </a:lnTo>
                <a:lnTo>
                  <a:pt x="199" y="45"/>
                </a:lnTo>
                <a:lnTo>
                  <a:pt x="140" y="77"/>
                </a:lnTo>
                <a:lnTo>
                  <a:pt x="131" y="46"/>
                </a:lnTo>
                <a:lnTo>
                  <a:pt x="80" y="49"/>
                </a:lnTo>
                <a:lnTo>
                  <a:pt x="68" y="0"/>
                </a:lnTo>
                <a:lnTo>
                  <a:pt x="55" y="13"/>
                </a:lnTo>
                <a:lnTo>
                  <a:pt x="59" y="83"/>
                </a:lnTo>
                <a:lnTo>
                  <a:pt x="36" y="88"/>
                </a:lnTo>
                <a:lnTo>
                  <a:pt x="24" y="127"/>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59" name="Freeform 44"/>
          <p:cNvSpPr>
            <a:spLocks/>
          </p:cNvSpPr>
          <p:nvPr/>
        </p:nvSpPr>
        <p:spPr bwMode="auto">
          <a:xfrm>
            <a:off x="6319838" y="3292475"/>
            <a:ext cx="104775" cy="131763"/>
          </a:xfrm>
          <a:custGeom>
            <a:avLst/>
            <a:gdLst>
              <a:gd name="T0" fmla="*/ 0 w 66"/>
              <a:gd name="T1" fmla="*/ 2147483647 h 83"/>
              <a:gd name="T2" fmla="*/ 2147483647 w 66"/>
              <a:gd name="T3" fmla="*/ 0 h 83"/>
              <a:gd name="T4" fmla="*/ 2147483647 w 66"/>
              <a:gd name="T5" fmla="*/ 2147483647 h 83"/>
              <a:gd name="T6" fmla="*/ 2147483647 w 66"/>
              <a:gd name="T7" fmla="*/ 2147483647 h 83"/>
              <a:gd name="T8" fmla="*/ 2147483647 w 66"/>
              <a:gd name="T9" fmla="*/ 2147483647 h 83"/>
              <a:gd name="T10" fmla="*/ 2147483647 w 66"/>
              <a:gd name="T11" fmla="*/ 2147483647 h 83"/>
              <a:gd name="T12" fmla="*/ 2147483647 w 66"/>
              <a:gd name="T13" fmla="*/ 2147483647 h 83"/>
              <a:gd name="T14" fmla="*/ 0 w 66"/>
              <a:gd name="T15" fmla="*/ 2147483647 h 8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3"/>
              <a:gd name="T26" fmla="*/ 66 w 6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3">
                <a:moveTo>
                  <a:pt x="0" y="5"/>
                </a:moveTo>
                <a:lnTo>
                  <a:pt x="13" y="0"/>
                </a:lnTo>
                <a:lnTo>
                  <a:pt x="43" y="18"/>
                </a:lnTo>
                <a:lnTo>
                  <a:pt x="43" y="36"/>
                </a:lnTo>
                <a:lnTo>
                  <a:pt x="64" y="49"/>
                </a:lnTo>
                <a:lnTo>
                  <a:pt x="65" y="73"/>
                </a:lnTo>
                <a:lnTo>
                  <a:pt x="31" y="82"/>
                </a:lnTo>
                <a:lnTo>
                  <a:pt x="0" y="5"/>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0" name="Freeform 45"/>
          <p:cNvSpPr>
            <a:spLocks/>
          </p:cNvSpPr>
          <p:nvPr/>
        </p:nvSpPr>
        <p:spPr bwMode="auto">
          <a:xfrm>
            <a:off x="5873750" y="3040063"/>
            <a:ext cx="503238" cy="328612"/>
          </a:xfrm>
          <a:custGeom>
            <a:avLst/>
            <a:gdLst>
              <a:gd name="T0" fmla="*/ 2147483647 w 317"/>
              <a:gd name="T1" fmla="*/ 2147483647 h 207"/>
              <a:gd name="T2" fmla="*/ 0 w 317"/>
              <a:gd name="T3" fmla="*/ 2147483647 h 207"/>
              <a:gd name="T4" fmla="*/ 2147483647 w 317"/>
              <a:gd name="T5" fmla="*/ 2147483647 h 207"/>
              <a:gd name="T6" fmla="*/ 2147483647 w 317"/>
              <a:gd name="T7" fmla="*/ 2147483647 h 207"/>
              <a:gd name="T8" fmla="*/ 2147483647 w 317"/>
              <a:gd name="T9" fmla="*/ 2147483647 h 207"/>
              <a:gd name="T10" fmla="*/ 2147483647 w 317"/>
              <a:gd name="T11" fmla="*/ 2147483647 h 207"/>
              <a:gd name="T12" fmla="*/ 2147483647 w 317"/>
              <a:gd name="T13" fmla="*/ 2147483647 h 207"/>
              <a:gd name="T14" fmla="*/ 2147483647 w 317"/>
              <a:gd name="T15" fmla="*/ 2147483647 h 207"/>
              <a:gd name="T16" fmla="*/ 2147483647 w 317"/>
              <a:gd name="T17" fmla="*/ 2147483647 h 207"/>
              <a:gd name="T18" fmla="*/ 2147483647 w 317"/>
              <a:gd name="T19" fmla="*/ 2147483647 h 207"/>
              <a:gd name="T20" fmla="*/ 2147483647 w 317"/>
              <a:gd name="T21" fmla="*/ 2147483647 h 207"/>
              <a:gd name="T22" fmla="*/ 2147483647 w 317"/>
              <a:gd name="T23" fmla="*/ 2147483647 h 207"/>
              <a:gd name="T24" fmla="*/ 2147483647 w 317"/>
              <a:gd name="T25" fmla="*/ 0 h 207"/>
              <a:gd name="T26" fmla="*/ 2147483647 w 317"/>
              <a:gd name="T27" fmla="*/ 2147483647 h 207"/>
              <a:gd name="T28" fmla="*/ 2147483647 w 317"/>
              <a:gd name="T29" fmla="*/ 2147483647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7"/>
              <a:gd name="T47" fmla="*/ 317 w 317"/>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7">
                <a:moveTo>
                  <a:pt x="29" y="30"/>
                </a:moveTo>
                <a:lnTo>
                  <a:pt x="0" y="58"/>
                </a:lnTo>
                <a:lnTo>
                  <a:pt x="16" y="157"/>
                </a:lnTo>
                <a:lnTo>
                  <a:pt x="29" y="206"/>
                </a:lnTo>
                <a:lnTo>
                  <a:pt x="83" y="202"/>
                </a:lnTo>
                <a:lnTo>
                  <a:pt x="283" y="164"/>
                </a:lnTo>
                <a:lnTo>
                  <a:pt x="296" y="158"/>
                </a:lnTo>
                <a:lnTo>
                  <a:pt x="316" y="111"/>
                </a:lnTo>
                <a:lnTo>
                  <a:pt x="287" y="87"/>
                </a:lnTo>
                <a:lnTo>
                  <a:pt x="302" y="27"/>
                </a:lnTo>
                <a:lnTo>
                  <a:pt x="280" y="21"/>
                </a:lnTo>
                <a:lnTo>
                  <a:pt x="280" y="6"/>
                </a:lnTo>
                <a:lnTo>
                  <a:pt x="270" y="0"/>
                </a:lnTo>
                <a:lnTo>
                  <a:pt x="38" y="43"/>
                </a:lnTo>
                <a:lnTo>
                  <a:pt x="29" y="3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1" name="Freeform 46"/>
          <p:cNvSpPr>
            <a:spLocks/>
          </p:cNvSpPr>
          <p:nvPr/>
        </p:nvSpPr>
        <p:spPr bwMode="auto">
          <a:xfrm>
            <a:off x="6329363" y="3078163"/>
            <a:ext cx="133350" cy="261937"/>
          </a:xfrm>
          <a:custGeom>
            <a:avLst/>
            <a:gdLst>
              <a:gd name="T0" fmla="*/ 2147483647 w 84"/>
              <a:gd name="T1" fmla="*/ 2147483647 h 165"/>
              <a:gd name="T2" fmla="*/ 2147483647 w 84"/>
              <a:gd name="T3" fmla="*/ 0 h 165"/>
              <a:gd name="T4" fmla="*/ 2147483647 w 84"/>
              <a:gd name="T5" fmla="*/ 2147483647 h 165"/>
              <a:gd name="T6" fmla="*/ 2147483647 w 84"/>
              <a:gd name="T7" fmla="*/ 2147483647 h 165"/>
              <a:gd name="T8" fmla="*/ 2147483647 w 84"/>
              <a:gd name="T9" fmla="*/ 2147483647 h 165"/>
              <a:gd name="T10" fmla="*/ 2147483647 w 84"/>
              <a:gd name="T11" fmla="*/ 2147483647 h 165"/>
              <a:gd name="T12" fmla="*/ 2147483647 w 84"/>
              <a:gd name="T13" fmla="*/ 2147483647 h 165"/>
              <a:gd name="T14" fmla="*/ 2147483647 w 84"/>
              <a:gd name="T15" fmla="*/ 2147483647 h 165"/>
              <a:gd name="T16" fmla="*/ 2147483647 w 84"/>
              <a:gd name="T17" fmla="*/ 2147483647 h 165"/>
              <a:gd name="T18" fmla="*/ 2147483647 w 84"/>
              <a:gd name="T19" fmla="*/ 2147483647 h 165"/>
              <a:gd name="T20" fmla="*/ 2147483647 w 84"/>
              <a:gd name="T21" fmla="*/ 2147483647 h 165"/>
              <a:gd name="T22" fmla="*/ 0 w 84"/>
              <a:gd name="T23" fmla="*/ 2147483647 h 165"/>
              <a:gd name="T24" fmla="*/ 2147483647 w 84"/>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5"/>
              <a:gd name="T41" fmla="*/ 84 w 84"/>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5">
                <a:moveTo>
                  <a:pt x="14" y="1"/>
                </a:moveTo>
                <a:lnTo>
                  <a:pt x="34" y="0"/>
                </a:lnTo>
                <a:lnTo>
                  <a:pt x="74" y="25"/>
                </a:lnTo>
                <a:lnTo>
                  <a:pt x="68" y="45"/>
                </a:lnTo>
                <a:lnTo>
                  <a:pt x="82" y="58"/>
                </a:lnTo>
                <a:lnTo>
                  <a:pt x="83" y="134"/>
                </a:lnTo>
                <a:lnTo>
                  <a:pt x="69" y="164"/>
                </a:lnTo>
                <a:lnTo>
                  <a:pt x="53" y="153"/>
                </a:lnTo>
                <a:lnTo>
                  <a:pt x="36" y="152"/>
                </a:lnTo>
                <a:lnTo>
                  <a:pt x="7" y="136"/>
                </a:lnTo>
                <a:lnTo>
                  <a:pt x="29" y="87"/>
                </a:lnTo>
                <a:lnTo>
                  <a:pt x="0" y="63"/>
                </a:lnTo>
                <a:lnTo>
                  <a:pt x="14" y="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2" name="Freeform 47"/>
          <p:cNvSpPr>
            <a:spLocks/>
          </p:cNvSpPr>
          <p:nvPr/>
        </p:nvSpPr>
        <p:spPr bwMode="auto">
          <a:xfrm>
            <a:off x="5916613" y="2668588"/>
            <a:ext cx="557212" cy="454025"/>
          </a:xfrm>
          <a:custGeom>
            <a:avLst/>
            <a:gdLst>
              <a:gd name="T0" fmla="*/ 68043365 w 351"/>
              <a:gd name="T1" fmla="*/ 481349043 h 286"/>
              <a:gd name="T2" fmla="*/ 151209236 w 351"/>
              <a:gd name="T3" fmla="*/ 438507199 h 286"/>
              <a:gd name="T4" fmla="*/ 264615382 w 351"/>
              <a:gd name="T5" fmla="*/ 428426578 h 286"/>
              <a:gd name="T6" fmla="*/ 292337860 w 351"/>
              <a:gd name="T7" fmla="*/ 390623357 h 286"/>
              <a:gd name="T8" fmla="*/ 332660310 w 351"/>
              <a:gd name="T9" fmla="*/ 385583047 h 286"/>
              <a:gd name="T10" fmla="*/ 355340894 w 351"/>
              <a:gd name="T11" fmla="*/ 345262152 h 286"/>
              <a:gd name="T12" fmla="*/ 393143985 w 351"/>
              <a:gd name="T13" fmla="*/ 330141221 h 286"/>
              <a:gd name="T14" fmla="*/ 375502119 w 351"/>
              <a:gd name="T15" fmla="*/ 254534978 h 286"/>
              <a:gd name="T16" fmla="*/ 352821535 w 351"/>
              <a:gd name="T17" fmla="*/ 234373737 h 286"/>
              <a:gd name="T18" fmla="*/ 400703650 w 351"/>
              <a:gd name="T19" fmla="*/ 173891550 h 286"/>
              <a:gd name="T20" fmla="*/ 430945587 w 351"/>
              <a:gd name="T21" fmla="*/ 173891550 h 286"/>
              <a:gd name="T22" fmla="*/ 534272658 w 351"/>
              <a:gd name="T23" fmla="*/ 47882167 h 286"/>
              <a:gd name="T24" fmla="*/ 690522151 w 351"/>
              <a:gd name="T25" fmla="*/ 0 h 286"/>
              <a:gd name="T26" fmla="*/ 708162429 w 351"/>
              <a:gd name="T27" fmla="*/ 118446549 h 286"/>
              <a:gd name="T28" fmla="*/ 715723682 w 351"/>
              <a:gd name="T29" fmla="*/ 113406239 h 286"/>
              <a:gd name="T30" fmla="*/ 753525185 w 351"/>
              <a:gd name="T31" fmla="*/ 156249670 h 286"/>
              <a:gd name="T32" fmla="*/ 756046132 w 351"/>
              <a:gd name="T33" fmla="*/ 279736530 h 286"/>
              <a:gd name="T34" fmla="*/ 803928247 w 351"/>
              <a:gd name="T35" fmla="*/ 380542737 h 286"/>
              <a:gd name="T36" fmla="*/ 821570113 w 351"/>
              <a:gd name="T37" fmla="*/ 511590905 h 286"/>
              <a:gd name="T38" fmla="*/ 826610419 w 351"/>
              <a:gd name="T39" fmla="*/ 624998682 h 286"/>
              <a:gd name="T40" fmla="*/ 882053986 w 351"/>
              <a:gd name="T41" fmla="*/ 662801803 h 286"/>
              <a:gd name="T42" fmla="*/ 841731536 w 351"/>
              <a:gd name="T43" fmla="*/ 718245217 h 286"/>
              <a:gd name="T44" fmla="*/ 738404267 w 351"/>
              <a:gd name="T45" fmla="*/ 652721182 h 286"/>
              <a:gd name="T46" fmla="*/ 685481845 w 351"/>
              <a:gd name="T47" fmla="*/ 657761493 h 286"/>
              <a:gd name="T48" fmla="*/ 635078783 w 351"/>
              <a:gd name="T49" fmla="*/ 642638974 h 286"/>
              <a:gd name="T50" fmla="*/ 637598142 w 351"/>
              <a:gd name="T51" fmla="*/ 604837440 h 286"/>
              <a:gd name="T52" fmla="*/ 604836945 w 351"/>
              <a:gd name="T53" fmla="*/ 592235871 h 286"/>
              <a:gd name="T54" fmla="*/ 25201537 w 351"/>
              <a:gd name="T55" fmla="*/ 703124286 h 286"/>
              <a:gd name="T56" fmla="*/ 0 w 351"/>
              <a:gd name="T57" fmla="*/ 670361475 h 286"/>
              <a:gd name="T58" fmla="*/ 88204590 w 351"/>
              <a:gd name="T59" fmla="*/ 541832767 h 286"/>
              <a:gd name="T60" fmla="*/ 68043365 w 351"/>
              <a:gd name="T61" fmla="*/ 481349043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1"/>
                </a:moveTo>
                <a:lnTo>
                  <a:pt x="60" y="174"/>
                </a:lnTo>
                <a:lnTo>
                  <a:pt x="105" y="170"/>
                </a:lnTo>
                <a:lnTo>
                  <a:pt x="116" y="155"/>
                </a:lnTo>
                <a:lnTo>
                  <a:pt x="132" y="153"/>
                </a:lnTo>
                <a:lnTo>
                  <a:pt x="141" y="137"/>
                </a:lnTo>
                <a:lnTo>
                  <a:pt x="156" y="131"/>
                </a:lnTo>
                <a:lnTo>
                  <a:pt x="149" y="101"/>
                </a:lnTo>
                <a:lnTo>
                  <a:pt x="140" y="93"/>
                </a:lnTo>
                <a:lnTo>
                  <a:pt x="159" y="69"/>
                </a:lnTo>
                <a:lnTo>
                  <a:pt x="171" y="69"/>
                </a:lnTo>
                <a:lnTo>
                  <a:pt x="212" y="19"/>
                </a:lnTo>
                <a:lnTo>
                  <a:pt x="274" y="0"/>
                </a:lnTo>
                <a:lnTo>
                  <a:pt x="281" y="47"/>
                </a:lnTo>
                <a:lnTo>
                  <a:pt x="284" y="45"/>
                </a:lnTo>
                <a:lnTo>
                  <a:pt x="299" y="62"/>
                </a:lnTo>
                <a:lnTo>
                  <a:pt x="300" y="111"/>
                </a:lnTo>
                <a:lnTo>
                  <a:pt x="319" y="151"/>
                </a:lnTo>
                <a:lnTo>
                  <a:pt x="326" y="203"/>
                </a:lnTo>
                <a:lnTo>
                  <a:pt x="328" y="248"/>
                </a:lnTo>
                <a:lnTo>
                  <a:pt x="350" y="263"/>
                </a:lnTo>
                <a:lnTo>
                  <a:pt x="334" y="285"/>
                </a:lnTo>
                <a:lnTo>
                  <a:pt x="293" y="259"/>
                </a:lnTo>
                <a:lnTo>
                  <a:pt x="272" y="261"/>
                </a:lnTo>
                <a:lnTo>
                  <a:pt x="252" y="255"/>
                </a:lnTo>
                <a:lnTo>
                  <a:pt x="253" y="240"/>
                </a:lnTo>
                <a:lnTo>
                  <a:pt x="240" y="235"/>
                </a:lnTo>
                <a:lnTo>
                  <a:pt x="10" y="279"/>
                </a:lnTo>
                <a:lnTo>
                  <a:pt x="0" y="266"/>
                </a:lnTo>
                <a:lnTo>
                  <a:pt x="35" y="215"/>
                </a:lnTo>
                <a:lnTo>
                  <a:pt x="27" y="191"/>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9263" name="Freeform 48"/>
          <p:cNvSpPr>
            <a:spLocks/>
          </p:cNvSpPr>
          <p:nvPr/>
        </p:nvSpPr>
        <p:spPr bwMode="auto">
          <a:xfrm>
            <a:off x="6348413" y="2643188"/>
            <a:ext cx="149225" cy="273050"/>
          </a:xfrm>
          <a:custGeom>
            <a:avLst/>
            <a:gdLst>
              <a:gd name="T0" fmla="*/ 0 w 94"/>
              <a:gd name="T1" fmla="*/ 2147483647 h 172"/>
              <a:gd name="T2" fmla="*/ 2147483647 w 94"/>
              <a:gd name="T3" fmla="*/ 0 h 172"/>
              <a:gd name="T4" fmla="*/ 2147483647 w 94"/>
              <a:gd name="T5" fmla="*/ 2147483647 h 172"/>
              <a:gd name="T6" fmla="*/ 2147483647 w 94"/>
              <a:gd name="T7" fmla="*/ 2147483647 h 172"/>
              <a:gd name="T8" fmla="*/ 2147483647 w 94"/>
              <a:gd name="T9" fmla="*/ 2147483647 h 172"/>
              <a:gd name="T10" fmla="*/ 2147483647 w 94"/>
              <a:gd name="T11" fmla="*/ 2147483647 h 172"/>
              <a:gd name="T12" fmla="*/ 2147483647 w 94"/>
              <a:gd name="T13" fmla="*/ 2147483647 h 172"/>
              <a:gd name="T14" fmla="*/ 2147483647 w 94"/>
              <a:gd name="T15" fmla="*/ 2147483647 h 172"/>
              <a:gd name="T16" fmla="*/ 2147483647 w 94"/>
              <a:gd name="T17" fmla="*/ 2147483647 h 172"/>
              <a:gd name="T18" fmla="*/ 0 w 94"/>
              <a:gd name="T19" fmla="*/ 2147483647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72"/>
              <a:gd name="T32" fmla="*/ 94 w 94"/>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72">
                <a:moveTo>
                  <a:pt x="0" y="18"/>
                </a:moveTo>
                <a:lnTo>
                  <a:pt x="68" y="0"/>
                </a:lnTo>
                <a:lnTo>
                  <a:pt x="93" y="47"/>
                </a:lnTo>
                <a:lnTo>
                  <a:pt x="80" y="58"/>
                </a:lnTo>
                <a:lnTo>
                  <a:pt x="85" y="162"/>
                </a:lnTo>
                <a:lnTo>
                  <a:pt x="46" y="171"/>
                </a:lnTo>
                <a:lnTo>
                  <a:pt x="27" y="128"/>
                </a:lnTo>
                <a:lnTo>
                  <a:pt x="26" y="77"/>
                </a:lnTo>
                <a:lnTo>
                  <a:pt x="9" y="62"/>
                </a:lnTo>
                <a:lnTo>
                  <a:pt x="0" y="18"/>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4" name="Freeform 49"/>
          <p:cNvSpPr>
            <a:spLocks/>
          </p:cNvSpPr>
          <p:nvPr/>
        </p:nvSpPr>
        <p:spPr bwMode="auto">
          <a:xfrm>
            <a:off x="6419850" y="2854325"/>
            <a:ext cx="315913" cy="144463"/>
          </a:xfrm>
          <a:custGeom>
            <a:avLst/>
            <a:gdLst>
              <a:gd name="T0" fmla="*/ 0 w 199"/>
              <a:gd name="T1" fmla="*/ 2147483647 h 91"/>
              <a:gd name="T2" fmla="*/ 2147483647 w 199"/>
              <a:gd name="T3" fmla="*/ 2147483647 h 91"/>
              <a:gd name="T4" fmla="*/ 2147483647 w 199"/>
              <a:gd name="T5" fmla="*/ 2147483647 h 91"/>
              <a:gd name="T6" fmla="*/ 2147483647 w 199"/>
              <a:gd name="T7" fmla="*/ 0 h 91"/>
              <a:gd name="T8" fmla="*/ 2147483647 w 199"/>
              <a:gd name="T9" fmla="*/ 2147483647 h 91"/>
              <a:gd name="T10" fmla="*/ 2147483647 w 199"/>
              <a:gd name="T11" fmla="*/ 2147483647 h 91"/>
              <a:gd name="T12" fmla="*/ 2147483647 w 199"/>
              <a:gd name="T13" fmla="*/ 2147483647 h 91"/>
              <a:gd name="T14" fmla="*/ 2147483647 w 199"/>
              <a:gd name="T15" fmla="*/ 2147483647 h 91"/>
              <a:gd name="T16" fmla="*/ 2147483647 w 199"/>
              <a:gd name="T17" fmla="*/ 2147483647 h 91"/>
              <a:gd name="T18" fmla="*/ 2147483647 w 199"/>
              <a:gd name="T19" fmla="*/ 2147483647 h 91"/>
              <a:gd name="T20" fmla="*/ 2147483647 w 199"/>
              <a:gd name="T21" fmla="*/ 2147483647 h 91"/>
              <a:gd name="T22" fmla="*/ 2147483647 w 199"/>
              <a:gd name="T23" fmla="*/ 2147483647 h 91"/>
              <a:gd name="T24" fmla="*/ 2147483647 w 199"/>
              <a:gd name="T25" fmla="*/ 2147483647 h 91"/>
              <a:gd name="T26" fmla="*/ 2147483647 w 199"/>
              <a:gd name="T27" fmla="*/ 2147483647 h 91"/>
              <a:gd name="T28" fmla="*/ 2147483647 w 199"/>
              <a:gd name="T29" fmla="*/ 2147483647 h 91"/>
              <a:gd name="T30" fmla="*/ 2147483647 w 199"/>
              <a:gd name="T31" fmla="*/ 2147483647 h 91"/>
              <a:gd name="T32" fmla="*/ 2147483647 w 199"/>
              <a:gd name="T33" fmla="*/ 2147483647 h 91"/>
              <a:gd name="T34" fmla="*/ 2147483647 w 199"/>
              <a:gd name="T35" fmla="*/ 2147483647 h 91"/>
              <a:gd name="T36" fmla="*/ 2147483647 w 199"/>
              <a:gd name="T37" fmla="*/ 2147483647 h 91"/>
              <a:gd name="T38" fmla="*/ 0 w 199"/>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91"/>
              <a:gd name="T62" fmla="*/ 199 w 199"/>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91">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5" name="Freeform 50"/>
          <p:cNvSpPr>
            <a:spLocks/>
          </p:cNvSpPr>
          <p:nvPr/>
        </p:nvSpPr>
        <p:spPr bwMode="auto">
          <a:xfrm>
            <a:off x="6430963" y="2962275"/>
            <a:ext cx="165100" cy="127000"/>
          </a:xfrm>
          <a:custGeom>
            <a:avLst/>
            <a:gdLst>
              <a:gd name="T0" fmla="*/ 0 w 104"/>
              <a:gd name="T1" fmla="*/ 2147483647 h 80"/>
              <a:gd name="T2" fmla="*/ 2147483647 w 104"/>
              <a:gd name="T3" fmla="*/ 0 h 80"/>
              <a:gd name="T4" fmla="*/ 2147483647 w 104"/>
              <a:gd name="T5" fmla="*/ 2147483647 h 80"/>
              <a:gd name="T6" fmla="*/ 2147483647 w 104"/>
              <a:gd name="T7" fmla="*/ 2147483647 h 80"/>
              <a:gd name="T8" fmla="*/ 2147483647 w 104"/>
              <a:gd name="T9" fmla="*/ 2147483647 h 80"/>
              <a:gd name="T10" fmla="*/ 2147483647 w 104"/>
              <a:gd name="T11" fmla="*/ 2147483647 h 80"/>
              <a:gd name="T12" fmla="*/ 2147483647 w 104"/>
              <a:gd name="T13" fmla="*/ 2147483647 h 80"/>
              <a:gd name="T14" fmla="*/ 0 w 104"/>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20"/>
                </a:moveTo>
                <a:lnTo>
                  <a:pt x="79" y="0"/>
                </a:lnTo>
                <a:lnTo>
                  <a:pt x="103" y="36"/>
                </a:lnTo>
                <a:lnTo>
                  <a:pt x="89" y="52"/>
                </a:lnTo>
                <a:lnTo>
                  <a:pt x="64" y="46"/>
                </a:lnTo>
                <a:lnTo>
                  <a:pt x="25" y="79"/>
                </a:lnTo>
                <a:lnTo>
                  <a:pt x="4" y="62"/>
                </a:lnTo>
                <a:lnTo>
                  <a:pt x="0" y="2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6" name="Freeform 51"/>
          <p:cNvSpPr>
            <a:spLocks/>
          </p:cNvSpPr>
          <p:nvPr/>
        </p:nvSpPr>
        <p:spPr bwMode="auto">
          <a:xfrm>
            <a:off x="6457950" y="3048000"/>
            <a:ext cx="163513" cy="98425"/>
          </a:xfrm>
          <a:custGeom>
            <a:avLst/>
            <a:gdLst>
              <a:gd name="T0" fmla="*/ 0 w 103"/>
              <a:gd name="T1" fmla="*/ 2147483647 h 62"/>
              <a:gd name="T2" fmla="*/ 2147483647 w 103"/>
              <a:gd name="T3" fmla="*/ 2147483647 h 62"/>
              <a:gd name="T4" fmla="*/ 2147483647 w 103"/>
              <a:gd name="T5" fmla="*/ 0 h 62"/>
              <a:gd name="T6" fmla="*/ 2147483647 w 103"/>
              <a:gd name="T7" fmla="*/ 2147483647 h 62"/>
              <a:gd name="T8" fmla="*/ 2147483647 w 103"/>
              <a:gd name="T9" fmla="*/ 2147483647 h 62"/>
              <a:gd name="T10" fmla="*/ 2147483647 w 103"/>
              <a:gd name="T11" fmla="*/ 2147483647 h 62"/>
              <a:gd name="T12" fmla="*/ 2147483647 w 103"/>
              <a:gd name="T13" fmla="*/ 2147483647 h 62"/>
              <a:gd name="T14" fmla="*/ 0 w 103"/>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62"/>
              <a:gd name="T26" fmla="*/ 103 w 10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62">
                <a:moveTo>
                  <a:pt x="0" y="45"/>
                </a:moveTo>
                <a:lnTo>
                  <a:pt x="42" y="25"/>
                </a:lnTo>
                <a:lnTo>
                  <a:pt x="83" y="0"/>
                </a:lnTo>
                <a:lnTo>
                  <a:pt x="90" y="1"/>
                </a:lnTo>
                <a:lnTo>
                  <a:pt x="102" y="2"/>
                </a:lnTo>
                <a:lnTo>
                  <a:pt x="62" y="34"/>
                </a:lnTo>
                <a:lnTo>
                  <a:pt x="12" y="61"/>
                </a:lnTo>
                <a:lnTo>
                  <a:pt x="0" y="45"/>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7" name="Freeform 52"/>
          <p:cNvSpPr>
            <a:spLocks/>
          </p:cNvSpPr>
          <p:nvPr/>
        </p:nvSpPr>
        <p:spPr bwMode="auto">
          <a:xfrm>
            <a:off x="6456363" y="2590800"/>
            <a:ext cx="174625" cy="307975"/>
          </a:xfrm>
          <a:custGeom>
            <a:avLst/>
            <a:gdLst>
              <a:gd name="T0" fmla="*/ 2147483647 w 110"/>
              <a:gd name="T1" fmla="*/ 0 h 194"/>
              <a:gd name="T2" fmla="*/ 0 w 110"/>
              <a:gd name="T3" fmla="*/ 2147483647 h 194"/>
              <a:gd name="T4" fmla="*/ 2147483647 w 110"/>
              <a:gd name="T5" fmla="*/ 2147483647 h 194"/>
              <a:gd name="T6" fmla="*/ 2147483647 w 110"/>
              <a:gd name="T7" fmla="*/ 2147483647 h 194"/>
              <a:gd name="T8" fmla="*/ 2147483647 w 110"/>
              <a:gd name="T9" fmla="*/ 2147483647 h 194"/>
              <a:gd name="T10" fmla="*/ 2147483647 w 110"/>
              <a:gd name="T11" fmla="*/ 2147483647 h 194"/>
              <a:gd name="T12" fmla="*/ 2147483647 w 110"/>
              <a:gd name="T13" fmla="*/ 2147483647 h 194"/>
              <a:gd name="T14" fmla="*/ 2147483647 w 110"/>
              <a:gd name="T15" fmla="*/ 2147483647 h 194"/>
              <a:gd name="T16" fmla="*/ 2147483647 w 110"/>
              <a:gd name="T17" fmla="*/ 2147483647 h 194"/>
              <a:gd name="T18" fmla="*/ 2147483647 w 110"/>
              <a:gd name="T19" fmla="*/ 2147483647 h 194"/>
              <a:gd name="T20" fmla="*/ 2147483647 w 110"/>
              <a:gd name="T21" fmla="*/ 2147483647 h 194"/>
              <a:gd name="T22" fmla="*/ 2147483647 w 110"/>
              <a:gd name="T23" fmla="*/ 2147483647 h 194"/>
              <a:gd name="T24" fmla="*/ 2147483647 w 110"/>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94"/>
              <a:gd name="T41" fmla="*/ 110 w 110"/>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94">
                <a:moveTo>
                  <a:pt x="23" y="0"/>
                </a:moveTo>
                <a:lnTo>
                  <a:pt x="0" y="34"/>
                </a:lnTo>
                <a:lnTo>
                  <a:pt x="25" y="79"/>
                </a:lnTo>
                <a:lnTo>
                  <a:pt x="10" y="90"/>
                </a:lnTo>
                <a:lnTo>
                  <a:pt x="16" y="193"/>
                </a:lnTo>
                <a:lnTo>
                  <a:pt x="77" y="178"/>
                </a:lnTo>
                <a:lnTo>
                  <a:pt x="93" y="178"/>
                </a:lnTo>
                <a:lnTo>
                  <a:pt x="102" y="167"/>
                </a:lnTo>
                <a:lnTo>
                  <a:pt x="102" y="148"/>
                </a:lnTo>
                <a:lnTo>
                  <a:pt x="109" y="136"/>
                </a:lnTo>
                <a:lnTo>
                  <a:pt x="75" y="121"/>
                </a:lnTo>
                <a:lnTo>
                  <a:pt x="31" y="9"/>
                </a:lnTo>
                <a:lnTo>
                  <a:pt x="23" y="0"/>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8" name="Freeform 53"/>
          <p:cNvSpPr>
            <a:spLocks/>
          </p:cNvSpPr>
          <p:nvPr/>
        </p:nvSpPr>
        <p:spPr bwMode="auto">
          <a:xfrm>
            <a:off x="6556375" y="2951163"/>
            <a:ext cx="84138" cy="69850"/>
          </a:xfrm>
          <a:custGeom>
            <a:avLst/>
            <a:gdLst>
              <a:gd name="T0" fmla="*/ 0 w 53"/>
              <a:gd name="T1" fmla="*/ 2147483647 h 44"/>
              <a:gd name="T2" fmla="*/ 2147483647 w 53"/>
              <a:gd name="T3" fmla="*/ 0 h 44"/>
              <a:gd name="T4" fmla="*/ 2147483647 w 53"/>
              <a:gd name="T5" fmla="*/ 2147483647 h 44"/>
              <a:gd name="T6" fmla="*/ 2147483647 w 53"/>
              <a:gd name="T7" fmla="*/ 2147483647 h 44"/>
              <a:gd name="T8" fmla="*/ 2147483647 w 53"/>
              <a:gd name="T9" fmla="*/ 2147483647 h 44"/>
              <a:gd name="T10" fmla="*/ 2147483647 w 53"/>
              <a:gd name="T11" fmla="*/ 2147483647 h 44"/>
              <a:gd name="T12" fmla="*/ 0 w 53"/>
              <a:gd name="T13" fmla="*/ 2147483647 h 44"/>
              <a:gd name="T14" fmla="*/ 0 60000 65536"/>
              <a:gd name="T15" fmla="*/ 0 60000 65536"/>
              <a:gd name="T16" fmla="*/ 0 60000 65536"/>
              <a:gd name="T17" fmla="*/ 0 60000 65536"/>
              <a:gd name="T18" fmla="*/ 0 60000 65536"/>
              <a:gd name="T19" fmla="*/ 0 60000 65536"/>
              <a:gd name="T20" fmla="*/ 0 60000 65536"/>
              <a:gd name="T21" fmla="*/ 0 w 53"/>
              <a:gd name="T22" fmla="*/ 0 h 44"/>
              <a:gd name="T23" fmla="*/ 53 w 5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4">
                <a:moveTo>
                  <a:pt x="0" y="7"/>
                </a:moveTo>
                <a:lnTo>
                  <a:pt x="22" y="0"/>
                </a:lnTo>
                <a:lnTo>
                  <a:pt x="52" y="22"/>
                </a:lnTo>
                <a:lnTo>
                  <a:pt x="46" y="28"/>
                </a:lnTo>
                <a:lnTo>
                  <a:pt x="31" y="28"/>
                </a:lnTo>
                <a:lnTo>
                  <a:pt x="24" y="43"/>
                </a:lnTo>
                <a:lnTo>
                  <a:pt x="0" y="7"/>
                </a:lnTo>
              </a:path>
            </a:pathLst>
          </a:custGeom>
          <a:solidFill>
            <a:schemeClr val="bg1"/>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69" name="Freeform 54"/>
          <p:cNvSpPr>
            <a:spLocks/>
          </p:cNvSpPr>
          <p:nvPr/>
        </p:nvSpPr>
        <p:spPr bwMode="auto">
          <a:xfrm>
            <a:off x="6380163" y="3467100"/>
            <a:ext cx="46037" cy="77788"/>
          </a:xfrm>
          <a:custGeom>
            <a:avLst/>
            <a:gdLst>
              <a:gd name="T0" fmla="*/ 0 w 29"/>
              <a:gd name="T1" fmla="*/ 2147483647 h 49"/>
              <a:gd name="T2" fmla="*/ 2147483647 w 29"/>
              <a:gd name="T3" fmla="*/ 0 h 49"/>
              <a:gd name="T4" fmla="*/ 2147483647 w 29"/>
              <a:gd name="T5" fmla="*/ 2147483647 h 49"/>
              <a:gd name="T6" fmla="*/ 2147483647 w 29"/>
              <a:gd name="T7" fmla="*/ 2147483647 h 49"/>
              <a:gd name="T8" fmla="*/ 0 w 29"/>
              <a:gd name="T9" fmla="*/ 2147483647 h 49"/>
              <a:gd name="T10" fmla="*/ 0 60000 65536"/>
              <a:gd name="T11" fmla="*/ 0 60000 65536"/>
              <a:gd name="T12" fmla="*/ 0 60000 65536"/>
              <a:gd name="T13" fmla="*/ 0 60000 65536"/>
              <a:gd name="T14" fmla="*/ 0 60000 65536"/>
              <a:gd name="T15" fmla="*/ 0 w 29"/>
              <a:gd name="T16" fmla="*/ 0 h 49"/>
              <a:gd name="T17" fmla="*/ 29 w 29"/>
              <a:gd name="T18" fmla="*/ 49 h 49"/>
            </a:gdLst>
            <a:ahLst/>
            <a:cxnLst>
              <a:cxn ang="T10">
                <a:pos x="T0" y="T1"/>
              </a:cxn>
              <a:cxn ang="T11">
                <a:pos x="T2" y="T3"/>
              </a:cxn>
              <a:cxn ang="T12">
                <a:pos x="T4" y="T5"/>
              </a:cxn>
              <a:cxn ang="T13">
                <a:pos x="T6" y="T7"/>
              </a:cxn>
              <a:cxn ang="T14">
                <a:pos x="T8" y="T9"/>
              </a:cxn>
            </a:cxnLst>
            <a:rect l="T15" t="T16" r="T17" b="T18"/>
            <a:pathLst>
              <a:path w="29" h="49">
                <a:moveTo>
                  <a:pt x="0" y="4"/>
                </a:moveTo>
                <a:lnTo>
                  <a:pt x="28" y="0"/>
                </a:lnTo>
                <a:lnTo>
                  <a:pt x="12" y="48"/>
                </a:lnTo>
                <a:lnTo>
                  <a:pt x="1" y="47"/>
                </a:lnTo>
                <a:lnTo>
                  <a:pt x="0" y="4"/>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a:solidFill>
                <a:srgbClr val="000000"/>
              </a:solidFill>
              <a:cs typeface="Arial" pitchFamily="34" charset="0"/>
            </a:endParaRPr>
          </a:p>
        </p:txBody>
      </p:sp>
      <p:sp>
        <p:nvSpPr>
          <p:cNvPr id="9270" name="Line 55"/>
          <p:cNvSpPr>
            <a:spLocks noChangeShapeType="1"/>
          </p:cNvSpPr>
          <p:nvPr/>
        </p:nvSpPr>
        <p:spPr bwMode="auto">
          <a:xfrm flipH="1" flipV="1">
            <a:off x="5781674" y="4178299"/>
            <a:ext cx="959367" cy="1063551"/>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71" name="Line 58"/>
          <p:cNvSpPr>
            <a:spLocks noChangeShapeType="1"/>
          </p:cNvSpPr>
          <p:nvPr/>
        </p:nvSpPr>
        <p:spPr bwMode="auto">
          <a:xfrm>
            <a:off x="1993900" y="3073400"/>
            <a:ext cx="482600" cy="231775"/>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72" name="Rectangle 59"/>
          <p:cNvSpPr>
            <a:spLocks noChangeArrowheads="1"/>
          </p:cNvSpPr>
          <p:nvPr/>
        </p:nvSpPr>
        <p:spPr bwMode="auto">
          <a:xfrm>
            <a:off x="790575" y="2755900"/>
            <a:ext cx="1298575" cy="369974"/>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CALIFORNIA</a:t>
            </a:r>
          </a:p>
          <a:p>
            <a:pPr eaLnBrk="0" fontAlgn="base" hangingPunct="0">
              <a:spcBef>
                <a:spcPct val="0"/>
              </a:spcBef>
              <a:spcAft>
                <a:spcPct val="0"/>
              </a:spcAft>
            </a:pPr>
            <a:r>
              <a:rPr lang="en-US" sz="600" dirty="0">
                <a:solidFill>
                  <a:srgbClr val="000000"/>
                </a:solidFill>
                <a:cs typeface="Arial" pitchFamily="34" charset="0"/>
              </a:rPr>
              <a:t>1040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159</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sp>
        <p:nvSpPr>
          <p:cNvPr id="9275" name="Line 63"/>
          <p:cNvSpPr>
            <a:spLocks noChangeShapeType="1"/>
          </p:cNvSpPr>
          <p:nvPr/>
        </p:nvSpPr>
        <p:spPr bwMode="auto">
          <a:xfrm flipH="1">
            <a:off x="5562600" y="1828800"/>
            <a:ext cx="609600" cy="12192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78" name="Rectangle 67"/>
          <p:cNvSpPr>
            <a:spLocks noChangeArrowheads="1"/>
          </p:cNvSpPr>
          <p:nvPr/>
        </p:nvSpPr>
        <p:spPr bwMode="auto">
          <a:xfrm>
            <a:off x="6191250" y="3390900"/>
            <a:ext cx="74613" cy="74613"/>
          </a:xfrm>
          <a:prstGeom prst="rect">
            <a:avLst/>
          </a:prstGeom>
          <a:solidFill>
            <a:schemeClr val="bg1"/>
          </a:solidFill>
          <a:ln w="12700">
            <a:solidFill>
              <a:schemeClr val="tx2"/>
            </a:solidFill>
            <a:miter lim="800000"/>
            <a:headEnd/>
            <a:tailEnd/>
          </a:ln>
        </p:spPr>
        <p:txBody>
          <a:bodyPr wrap="none" anchor="ctr"/>
          <a:lstStyle/>
          <a:p>
            <a:pPr algn="ctr" eaLnBrk="0" fontAlgn="base" hangingPunct="0">
              <a:spcBef>
                <a:spcPct val="0"/>
              </a:spcBef>
              <a:spcAft>
                <a:spcPct val="0"/>
              </a:spcAft>
            </a:pPr>
            <a:endParaRPr lang="en-US" sz="1200">
              <a:solidFill>
                <a:srgbClr val="000000"/>
              </a:solidFill>
              <a:cs typeface="Arial" pitchFamily="34" charset="0"/>
            </a:endParaRPr>
          </a:p>
        </p:txBody>
      </p:sp>
      <p:sp>
        <p:nvSpPr>
          <p:cNvPr id="9279" name="Line 72"/>
          <p:cNvSpPr>
            <a:spLocks noChangeShapeType="1"/>
          </p:cNvSpPr>
          <p:nvPr/>
        </p:nvSpPr>
        <p:spPr bwMode="auto">
          <a:xfrm flipV="1">
            <a:off x="2743199" y="4488180"/>
            <a:ext cx="1626869" cy="1295932"/>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80" name="Line 75"/>
          <p:cNvSpPr>
            <a:spLocks noChangeShapeType="1"/>
          </p:cNvSpPr>
          <p:nvPr/>
        </p:nvSpPr>
        <p:spPr bwMode="auto">
          <a:xfrm flipV="1">
            <a:off x="4423144" y="4114800"/>
            <a:ext cx="834655" cy="1669312"/>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84" name="Rectangle 79"/>
          <p:cNvSpPr>
            <a:spLocks noChangeArrowheads="1"/>
          </p:cNvSpPr>
          <p:nvPr/>
        </p:nvSpPr>
        <p:spPr bwMode="auto">
          <a:xfrm>
            <a:off x="6130997" y="5243623"/>
            <a:ext cx="1157177" cy="279400"/>
          </a:xfrm>
          <a:prstGeom prst="rect">
            <a:avLst/>
          </a:prstGeom>
          <a:solidFill>
            <a:srgbClr val="92D050"/>
          </a:solidFill>
          <a:ln w="28575">
            <a:solidFill>
              <a:schemeClr val="tx1"/>
            </a:solidFill>
            <a:miter lim="800000"/>
            <a:headEnd/>
            <a:tailEnd/>
          </a:ln>
        </p:spPr>
        <p:txBody>
          <a:bodyPr lIns="46038" tIns="46038" rIns="46038" bIns="46038"/>
          <a:lstStyle/>
          <a:p>
            <a:pPr algn="ctr" eaLnBrk="0" fontAlgn="base" hangingPunct="0">
              <a:spcBef>
                <a:spcPct val="0"/>
              </a:spcBef>
              <a:spcAft>
                <a:spcPct val="0"/>
              </a:spcAft>
            </a:pPr>
            <a:r>
              <a:rPr lang="en-US" sz="600" b="1" u="sng" dirty="0">
                <a:solidFill>
                  <a:srgbClr val="000000"/>
                </a:solidFill>
                <a:cs typeface="Arial" pitchFamily="34" charset="0"/>
              </a:rPr>
              <a:t>GEORGIA</a:t>
            </a:r>
          </a:p>
          <a:p>
            <a:pPr eaLnBrk="0" fontAlgn="base" hangingPunct="0">
              <a:spcBef>
                <a:spcPct val="0"/>
              </a:spcBef>
              <a:spcAft>
                <a:spcPct val="0"/>
              </a:spcAft>
            </a:pPr>
            <a:r>
              <a:rPr lang="en-US" sz="600" dirty="0">
                <a:solidFill>
                  <a:srgbClr val="000000"/>
                </a:solidFill>
                <a:cs typeface="Arial" pitchFamily="34" charset="0"/>
              </a:rPr>
              <a:t>165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endParaRPr lang="en-US" sz="600" baseline="30000" dirty="0">
              <a:solidFill>
                <a:srgbClr val="000000"/>
              </a:solidFill>
              <a:cs typeface="Arial" pitchFamily="34" charset="0"/>
            </a:endParaRPr>
          </a:p>
        </p:txBody>
      </p:sp>
      <p:sp>
        <p:nvSpPr>
          <p:cNvPr id="9287" name="Line 82"/>
          <p:cNvSpPr>
            <a:spLocks noChangeShapeType="1"/>
          </p:cNvSpPr>
          <p:nvPr/>
        </p:nvSpPr>
        <p:spPr bwMode="auto">
          <a:xfrm rot="1028715" flipH="1">
            <a:off x="6058167" y="3783441"/>
            <a:ext cx="1780577" cy="529142"/>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88" name="Rectangle 84"/>
          <p:cNvSpPr>
            <a:spLocks noChangeArrowheads="1"/>
          </p:cNvSpPr>
          <p:nvPr/>
        </p:nvSpPr>
        <p:spPr bwMode="auto">
          <a:xfrm>
            <a:off x="7720013" y="3946525"/>
            <a:ext cx="1176337"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SOUTH CAROLINA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741</a:t>
            </a:r>
            <a:r>
              <a:rPr lang="en-US" sz="600" baseline="30000" dirty="0">
                <a:solidFill>
                  <a:srgbClr val="000000"/>
                </a:solidFill>
                <a:cs typeface="Arial" pitchFamily="34" charset="0"/>
              </a:rPr>
              <a:t>st</a:t>
            </a:r>
            <a:r>
              <a:rPr lang="en-US" sz="600" dirty="0">
                <a:solidFill>
                  <a:srgbClr val="000000"/>
                </a:solidFill>
                <a:cs typeface="Arial" pitchFamily="34" charset="0"/>
              </a:rPr>
              <a:t> QM CO</a:t>
            </a:r>
          </a:p>
        </p:txBody>
      </p:sp>
      <p:sp>
        <p:nvSpPr>
          <p:cNvPr id="9290" name="Rectangle 87"/>
          <p:cNvSpPr>
            <a:spLocks noChangeArrowheads="1"/>
          </p:cNvSpPr>
          <p:nvPr/>
        </p:nvSpPr>
        <p:spPr bwMode="auto">
          <a:xfrm>
            <a:off x="5715000" y="1600200"/>
            <a:ext cx="1063625" cy="277641"/>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MICHIGAN</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464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9291" name="Rectangle 91"/>
          <p:cNvSpPr>
            <a:spLocks noChangeArrowheads="1"/>
          </p:cNvSpPr>
          <p:nvPr/>
        </p:nvSpPr>
        <p:spPr bwMode="auto">
          <a:xfrm>
            <a:off x="2107233" y="5774572"/>
            <a:ext cx="1279525"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TEXAS</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294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9292" name="Rectangle 92"/>
          <p:cNvSpPr>
            <a:spLocks noChangeArrowheads="1"/>
          </p:cNvSpPr>
          <p:nvPr/>
        </p:nvSpPr>
        <p:spPr bwMode="auto">
          <a:xfrm>
            <a:off x="5063793" y="5775842"/>
            <a:ext cx="1150937" cy="369888"/>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ALABAMA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1207</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1208</a:t>
            </a:r>
            <a:r>
              <a:rPr lang="en-US" sz="600" baseline="30000" dirty="0">
                <a:solidFill>
                  <a:srgbClr val="000000"/>
                </a:solidFill>
                <a:cs typeface="Arial" pitchFamily="34" charset="0"/>
              </a:rPr>
              <a:t>th</a:t>
            </a:r>
            <a:r>
              <a:rPr lang="en-US" sz="600" dirty="0">
                <a:solidFill>
                  <a:srgbClr val="000000"/>
                </a:solidFill>
                <a:cs typeface="Arial" pitchFamily="34" charset="0"/>
              </a:rPr>
              <a:t> QM CO	</a:t>
            </a:r>
          </a:p>
        </p:txBody>
      </p:sp>
      <p:sp>
        <p:nvSpPr>
          <p:cNvPr id="9293" name="Line 93"/>
          <p:cNvSpPr>
            <a:spLocks noChangeShapeType="1"/>
          </p:cNvSpPr>
          <p:nvPr/>
        </p:nvSpPr>
        <p:spPr bwMode="auto">
          <a:xfrm flipH="1">
            <a:off x="6629400" y="1752600"/>
            <a:ext cx="990600" cy="1143000"/>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95" name="Rectangle 95"/>
          <p:cNvSpPr>
            <a:spLocks noChangeArrowheads="1"/>
          </p:cNvSpPr>
          <p:nvPr/>
        </p:nvSpPr>
        <p:spPr bwMode="auto">
          <a:xfrm>
            <a:off x="7467600" y="1447800"/>
            <a:ext cx="1120775" cy="369888"/>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MASSACHUSSETTS</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220</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125th QM CO</a:t>
            </a:r>
            <a:endParaRPr lang="en-US" sz="600" baseline="30000" dirty="0">
              <a:solidFill>
                <a:srgbClr val="000000"/>
              </a:solidFill>
              <a:cs typeface="Arial" pitchFamily="34" charset="0"/>
            </a:endParaRPr>
          </a:p>
        </p:txBody>
      </p:sp>
      <p:sp>
        <p:nvSpPr>
          <p:cNvPr id="9296" name="Line 98"/>
          <p:cNvSpPr>
            <a:spLocks noChangeShapeType="1"/>
          </p:cNvSpPr>
          <p:nvPr/>
        </p:nvSpPr>
        <p:spPr bwMode="auto">
          <a:xfrm>
            <a:off x="1962149" y="1390650"/>
            <a:ext cx="19051" cy="371475"/>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97" name="Rectangle 99"/>
          <p:cNvSpPr>
            <a:spLocks noChangeArrowheads="1"/>
          </p:cNvSpPr>
          <p:nvPr/>
        </p:nvSpPr>
        <p:spPr bwMode="auto">
          <a:xfrm>
            <a:off x="1425575" y="1101725"/>
            <a:ext cx="1111250"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ALASKA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297th QM DET</a:t>
            </a:r>
            <a:endParaRPr lang="en-US" sz="600" baseline="30000" dirty="0">
              <a:solidFill>
                <a:srgbClr val="000000"/>
              </a:solidFill>
              <a:cs typeface="Arial" pitchFamily="34" charset="0"/>
            </a:endParaRPr>
          </a:p>
        </p:txBody>
      </p:sp>
      <p:sp>
        <p:nvSpPr>
          <p:cNvPr id="9299" name="Rectangle 91"/>
          <p:cNvSpPr>
            <a:spLocks noChangeArrowheads="1"/>
          </p:cNvSpPr>
          <p:nvPr/>
        </p:nvSpPr>
        <p:spPr bwMode="auto">
          <a:xfrm>
            <a:off x="1752600" y="4572000"/>
            <a:ext cx="1279525"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MISSOURI</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735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9300" name="Line 72"/>
          <p:cNvSpPr>
            <a:spLocks noChangeShapeType="1"/>
          </p:cNvSpPr>
          <p:nvPr/>
        </p:nvSpPr>
        <p:spPr bwMode="auto">
          <a:xfrm flipV="1">
            <a:off x="3048000" y="3538846"/>
            <a:ext cx="1749631" cy="1185553"/>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302" name="Line 72"/>
          <p:cNvSpPr>
            <a:spLocks noChangeShapeType="1"/>
          </p:cNvSpPr>
          <p:nvPr/>
        </p:nvSpPr>
        <p:spPr bwMode="auto">
          <a:xfrm flipV="1">
            <a:off x="1943100" y="3524250"/>
            <a:ext cx="1000125" cy="4191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88" name="Line 63"/>
          <p:cNvSpPr>
            <a:spLocks noChangeShapeType="1"/>
          </p:cNvSpPr>
          <p:nvPr/>
        </p:nvSpPr>
        <p:spPr bwMode="auto">
          <a:xfrm>
            <a:off x="4953000" y="2209800"/>
            <a:ext cx="533400" cy="12192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pitchFamily="34" charset="0"/>
            </a:endParaRPr>
          </a:p>
        </p:txBody>
      </p:sp>
      <p:sp>
        <p:nvSpPr>
          <p:cNvPr id="87" name="Rectangle 87"/>
          <p:cNvSpPr>
            <a:spLocks noChangeArrowheads="1"/>
          </p:cNvSpPr>
          <p:nvPr/>
        </p:nvSpPr>
        <p:spPr bwMode="auto">
          <a:xfrm>
            <a:off x="4495800" y="2057400"/>
            <a:ext cx="1063625" cy="277641"/>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INDIANA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338</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89" name="Line 76"/>
          <p:cNvSpPr>
            <a:spLocks noChangeShapeType="1"/>
          </p:cNvSpPr>
          <p:nvPr/>
        </p:nvSpPr>
        <p:spPr bwMode="auto">
          <a:xfrm>
            <a:off x="3810000" y="1600200"/>
            <a:ext cx="381000" cy="10668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282" name="Rectangle 77"/>
          <p:cNvSpPr>
            <a:spLocks noChangeArrowheads="1"/>
          </p:cNvSpPr>
          <p:nvPr/>
        </p:nvSpPr>
        <p:spPr bwMode="auto">
          <a:xfrm>
            <a:off x="3352800" y="1143000"/>
            <a:ext cx="1114425" cy="523875"/>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NORTH DAKOTA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133</a:t>
            </a:r>
            <a:r>
              <a:rPr lang="en-US" sz="600" baseline="30000" dirty="0">
                <a:solidFill>
                  <a:srgbClr val="000000"/>
                </a:solidFill>
                <a:cs typeface="Arial" pitchFamily="34" charset="0"/>
              </a:rPr>
              <a:t>nd</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134</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132</a:t>
            </a:r>
            <a:r>
              <a:rPr lang="en-US" sz="600" baseline="30000" dirty="0">
                <a:solidFill>
                  <a:srgbClr val="000000"/>
                </a:solidFill>
                <a:cs typeface="Arial" pitchFamily="34" charset="0"/>
              </a:rPr>
              <a:t>nd</a:t>
            </a:r>
            <a:r>
              <a:rPr lang="en-US" sz="600" dirty="0">
                <a:solidFill>
                  <a:srgbClr val="000000"/>
                </a:solidFill>
                <a:cs typeface="Arial" pitchFamily="34" charset="0"/>
              </a:rPr>
              <a:t> QM CO</a:t>
            </a:r>
          </a:p>
          <a:p>
            <a:pPr eaLnBrk="0" fontAlgn="base" hangingPunct="0">
              <a:spcBef>
                <a:spcPct val="0"/>
              </a:spcBef>
              <a:spcAft>
                <a:spcPct val="0"/>
              </a:spcAft>
            </a:pPr>
            <a:endParaRPr lang="en-US" sz="600" baseline="30000" dirty="0">
              <a:solidFill>
                <a:srgbClr val="000000"/>
              </a:solidFill>
              <a:cs typeface="Arial" pitchFamily="34" charset="0"/>
            </a:endParaRPr>
          </a:p>
        </p:txBody>
      </p:sp>
      <p:sp>
        <p:nvSpPr>
          <p:cNvPr id="91" name="Line 93"/>
          <p:cNvSpPr>
            <a:spLocks noChangeShapeType="1"/>
          </p:cNvSpPr>
          <p:nvPr/>
        </p:nvSpPr>
        <p:spPr bwMode="auto">
          <a:xfrm flipH="1">
            <a:off x="6400800" y="3267074"/>
            <a:ext cx="1066800" cy="180975"/>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90" name="Rectangle 95"/>
          <p:cNvSpPr>
            <a:spLocks noChangeArrowheads="1"/>
          </p:cNvSpPr>
          <p:nvPr/>
        </p:nvSpPr>
        <p:spPr bwMode="auto">
          <a:xfrm>
            <a:off x="7467600" y="3067050"/>
            <a:ext cx="1120775" cy="277641"/>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MARYLAND</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158</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grpSp>
        <p:nvGrpSpPr>
          <p:cNvPr id="5" name="Group 3263"/>
          <p:cNvGrpSpPr>
            <a:grpSpLocks/>
          </p:cNvGrpSpPr>
          <p:nvPr/>
        </p:nvGrpSpPr>
        <p:grpSpPr bwMode="auto">
          <a:xfrm>
            <a:off x="1828800" y="1752600"/>
            <a:ext cx="596900" cy="525462"/>
            <a:chOff x="296" y="677"/>
            <a:chExt cx="489" cy="407"/>
          </a:xfrm>
          <a:solidFill>
            <a:srgbClr val="0000FF"/>
          </a:solidFill>
        </p:grpSpPr>
        <p:sp>
          <p:nvSpPr>
            <p:cNvPr id="97" name="Freeform 3261"/>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98" name="Freeform 3262"/>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sp>
        <p:nvSpPr>
          <p:cNvPr id="122" name="AutoShape 2236"/>
          <p:cNvSpPr>
            <a:spLocks noChangeAspect="1" noChangeArrowheads="1" noTextEdit="1"/>
          </p:cNvSpPr>
          <p:nvPr/>
        </p:nvSpPr>
        <p:spPr bwMode="auto">
          <a:xfrm>
            <a:off x="146050" y="5341065"/>
            <a:ext cx="844550" cy="615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3" name="AutoShape 2236"/>
          <p:cNvSpPr>
            <a:spLocks noChangeAspect="1" noChangeArrowheads="1" noTextEdit="1"/>
          </p:cNvSpPr>
          <p:nvPr/>
        </p:nvSpPr>
        <p:spPr bwMode="auto">
          <a:xfrm>
            <a:off x="4800600" y="1219200"/>
            <a:ext cx="2209800" cy="1609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nvGrpSpPr>
          <p:cNvPr id="6" name="Group 135"/>
          <p:cNvGrpSpPr/>
          <p:nvPr/>
        </p:nvGrpSpPr>
        <p:grpSpPr>
          <a:xfrm>
            <a:off x="474663" y="4972050"/>
            <a:ext cx="1289050" cy="839788"/>
            <a:chOff x="474663" y="4972050"/>
            <a:chExt cx="1289050" cy="839788"/>
          </a:xfrm>
          <a:solidFill>
            <a:schemeClr val="bg1">
              <a:lumMod val="95000"/>
            </a:schemeClr>
          </a:solidFill>
        </p:grpSpPr>
        <p:grpSp>
          <p:nvGrpSpPr>
            <p:cNvPr id="7" name="Group 2869"/>
            <p:cNvGrpSpPr>
              <a:grpSpLocks/>
            </p:cNvGrpSpPr>
            <p:nvPr/>
          </p:nvGrpSpPr>
          <p:grpSpPr bwMode="auto">
            <a:xfrm>
              <a:off x="1450975" y="5473700"/>
              <a:ext cx="312738" cy="338138"/>
              <a:chOff x="914" y="3448"/>
              <a:chExt cx="197" cy="213"/>
            </a:xfrm>
            <a:grpFill/>
          </p:grpSpPr>
          <p:sp>
            <p:nvSpPr>
              <p:cNvPr id="100" name="Freeform 2867"/>
              <p:cNvSpPr>
                <a:spLocks/>
              </p:cNvSpPr>
              <p:nvPr/>
            </p:nvSpPr>
            <p:spPr bwMode="auto">
              <a:xfrm>
                <a:off x="914" y="3448"/>
                <a:ext cx="197" cy="213"/>
              </a:xfrm>
              <a:custGeom>
                <a:avLst/>
                <a:gdLst/>
                <a:ahLst/>
                <a:cxnLst>
                  <a:cxn ang="0">
                    <a:pos x="160" y="0"/>
                  </a:cxn>
                  <a:cxn ang="0">
                    <a:pos x="226" y="5"/>
                  </a:cxn>
                  <a:cxn ang="0">
                    <a:pos x="289" y="44"/>
                  </a:cxn>
                  <a:cxn ang="0">
                    <a:pos x="324" y="82"/>
                  </a:cxn>
                  <a:cxn ang="0">
                    <a:pos x="433" y="110"/>
                  </a:cxn>
                  <a:cxn ang="0">
                    <a:pos x="519" y="126"/>
                  </a:cxn>
                  <a:cxn ang="0">
                    <a:pos x="558" y="158"/>
                  </a:cxn>
                  <a:cxn ang="0">
                    <a:pos x="645" y="192"/>
                  </a:cxn>
                  <a:cxn ang="0">
                    <a:pos x="733" y="240"/>
                  </a:cxn>
                  <a:cxn ang="0">
                    <a:pos x="765" y="258"/>
                  </a:cxn>
                  <a:cxn ang="0">
                    <a:pos x="815" y="344"/>
                  </a:cxn>
                  <a:cxn ang="0">
                    <a:pos x="836" y="465"/>
                  </a:cxn>
                  <a:cxn ang="0">
                    <a:pos x="941" y="536"/>
                  </a:cxn>
                  <a:cxn ang="0">
                    <a:pos x="991" y="595"/>
                  </a:cxn>
                  <a:cxn ang="0">
                    <a:pos x="1077" y="618"/>
                  </a:cxn>
                  <a:cxn ang="0">
                    <a:pos x="1073" y="700"/>
                  </a:cxn>
                  <a:cxn ang="0">
                    <a:pos x="1054" y="704"/>
                  </a:cxn>
                  <a:cxn ang="0">
                    <a:pos x="1034" y="727"/>
                  </a:cxn>
                  <a:cxn ang="0">
                    <a:pos x="902" y="813"/>
                  </a:cxn>
                  <a:cxn ang="0">
                    <a:pos x="859" y="852"/>
                  </a:cxn>
                  <a:cxn ang="0">
                    <a:pos x="738" y="895"/>
                  </a:cxn>
                  <a:cxn ang="0">
                    <a:pos x="585" y="902"/>
                  </a:cxn>
                  <a:cxn ang="0">
                    <a:pos x="535" y="968"/>
                  </a:cxn>
                  <a:cxn ang="0">
                    <a:pos x="453" y="1005"/>
                  </a:cxn>
                  <a:cxn ang="0">
                    <a:pos x="421" y="1082"/>
                  </a:cxn>
                  <a:cxn ang="0">
                    <a:pos x="383" y="1114"/>
                  </a:cxn>
                  <a:cxn ang="0">
                    <a:pos x="340" y="1175"/>
                  </a:cxn>
                  <a:cxn ang="0">
                    <a:pos x="242" y="1082"/>
                  </a:cxn>
                  <a:cxn ang="0">
                    <a:pos x="176" y="1050"/>
                  </a:cxn>
                  <a:cxn ang="0">
                    <a:pos x="144" y="1005"/>
                  </a:cxn>
                  <a:cxn ang="0">
                    <a:pos x="144" y="677"/>
                  </a:cxn>
                  <a:cxn ang="0">
                    <a:pos x="105" y="618"/>
                  </a:cxn>
                  <a:cxn ang="0">
                    <a:pos x="82" y="586"/>
                  </a:cxn>
                  <a:cxn ang="0">
                    <a:pos x="39" y="524"/>
                  </a:cxn>
                  <a:cxn ang="0">
                    <a:pos x="0" y="449"/>
                  </a:cxn>
                  <a:cxn ang="0">
                    <a:pos x="71" y="394"/>
                  </a:cxn>
                  <a:cxn ang="0">
                    <a:pos x="180" y="344"/>
                  </a:cxn>
                  <a:cxn ang="0">
                    <a:pos x="187" y="258"/>
                  </a:cxn>
                  <a:cxn ang="0">
                    <a:pos x="207" y="235"/>
                  </a:cxn>
                  <a:cxn ang="0">
                    <a:pos x="198" y="180"/>
                  </a:cxn>
                  <a:cxn ang="0">
                    <a:pos x="176" y="148"/>
                  </a:cxn>
                  <a:cxn ang="0">
                    <a:pos x="160" y="0"/>
                  </a:cxn>
                </a:cxnLst>
                <a:rect l="0" t="0" r="r" b="b"/>
                <a:pathLst>
                  <a:path w="1079" h="1175">
                    <a:moveTo>
                      <a:pt x="160" y="0"/>
                    </a:moveTo>
                    <a:cubicBezTo>
                      <a:pt x="182" y="3"/>
                      <a:pt x="203" y="3"/>
                      <a:pt x="226" y="5"/>
                    </a:cubicBezTo>
                    <a:cubicBezTo>
                      <a:pt x="251" y="7"/>
                      <a:pt x="264" y="37"/>
                      <a:pt x="289" y="44"/>
                    </a:cubicBezTo>
                    <a:cubicBezTo>
                      <a:pt x="299" y="64"/>
                      <a:pt x="310" y="64"/>
                      <a:pt x="324" y="82"/>
                    </a:cubicBezTo>
                    <a:cubicBezTo>
                      <a:pt x="335" y="137"/>
                      <a:pt x="376" y="112"/>
                      <a:pt x="433" y="110"/>
                    </a:cubicBezTo>
                    <a:cubicBezTo>
                      <a:pt x="467" y="112"/>
                      <a:pt x="488" y="119"/>
                      <a:pt x="519" y="126"/>
                    </a:cubicBezTo>
                    <a:cubicBezTo>
                      <a:pt x="529" y="146"/>
                      <a:pt x="538" y="151"/>
                      <a:pt x="558" y="158"/>
                    </a:cubicBezTo>
                    <a:cubicBezTo>
                      <a:pt x="585" y="178"/>
                      <a:pt x="615" y="178"/>
                      <a:pt x="645" y="192"/>
                    </a:cubicBezTo>
                    <a:cubicBezTo>
                      <a:pt x="658" y="221"/>
                      <a:pt x="704" y="230"/>
                      <a:pt x="733" y="240"/>
                    </a:cubicBezTo>
                    <a:cubicBezTo>
                      <a:pt x="743" y="246"/>
                      <a:pt x="756" y="249"/>
                      <a:pt x="765" y="258"/>
                    </a:cubicBezTo>
                    <a:cubicBezTo>
                      <a:pt x="790" y="283"/>
                      <a:pt x="781" y="335"/>
                      <a:pt x="815" y="344"/>
                    </a:cubicBezTo>
                    <a:cubicBezTo>
                      <a:pt x="840" y="378"/>
                      <a:pt x="834" y="424"/>
                      <a:pt x="836" y="465"/>
                    </a:cubicBezTo>
                    <a:cubicBezTo>
                      <a:pt x="954" y="419"/>
                      <a:pt x="865" y="522"/>
                      <a:pt x="941" y="536"/>
                    </a:cubicBezTo>
                    <a:cubicBezTo>
                      <a:pt x="947" y="570"/>
                      <a:pt x="957" y="586"/>
                      <a:pt x="991" y="595"/>
                    </a:cubicBezTo>
                    <a:cubicBezTo>
                      <a:pt x="1023" y="618"/>
                      <a:pt x="1032" y="613"/>
                      <a:pt x="1077" y="618"/>
                    </a:cubicBezTo>
                    <a:cubicBezTo>
                      <a:pt x="1075" y="645"/>
                      <a:pt x="1079" y="672"/>
                      <a:pt x="1073" y="700"/>
                    </a:cubicBezTo>
                    <a:cubicBezTo>
                      <a:pt x="1070" y="706"/>
                      <a:pt x="1059" y="700"/>
                      <a:pt x="1054" y="704"/>
                    </a:cubicBezTo>
                    <a:cubicBezTo>
                      <a:pt x="1025" y="734"/>
                      <a:pt x="1077" y="715"/>
                      <a:pt x="1034" y="727"/>
                    </a:cubicBezTo>
                    <a:cubicBezTo>
                      <a:pt x="1013" y="775"/>
                      <a:pt x="952" y="800"/>
                      <a:pt x="902" y="813"/>
                    </a:cubicBezTo>
                    <a:cubicBezTo>
                      <a:pt x="886" y="825"/>
                      <a:pt x="877" y="841"/>
                      <a:pt x="859" y="852"/>
                    </a:cubicBezTo>
                    <a:cubicBezTo>
                      <a:pt x="822" y="873"/>
                      <a:pt x="777" y="875"/>
                      <a:pt x="738" y="895"/>
                    </a:cubicBezTo>
                    <a:cubicBezTo>
                      <a:pt x="688" y="893"/>
                      <a:pt x="633" y="882"/>
                      <a:pt x="585" y="902"/>
                    </a:cubicBezTo>
                    <a:cubicBezTo>
                      <a:pt x="576" y="916"/>
                      <a:pt x="551" y="959"/>
                      <a:pt x="535" y="968"/>
                    </a:cubicBezTo>
                    <a:cubicBezTo>
                      <a:pt x="510" y="982"/>
                      <a:pt x="478" y="991"/>
                      <a:pt x="453" y="1005"/>
                    </a:cubicBezTo>
                    <a:cubicBezTo>
                      <a:pt x="447" y="1032"/>
                      <a:pt x="449" y="1073"/>
                      <a:pt x="421" y="1082"/>
                    </a:cubicBezTo>
                    <a:cubicBezTo>
                      <a:pt x="403" y="1096"/>
                      <a:pt x="403" y="1107"/>
                      <a:pt x="383" y="1114"/>
                    </a:cubicBezTo>
                    <a:cubicBezTo>
                      <a:pt x="358" y="1132"/>
                      <a:pt x="355" y="1153"/>
                      <a:pt x="340" y="1175"/>
                    </a:cubicBezTo>
                    <a:cubicBezTo>
                      <a:pt x="294" y="1155"/>
                      <a:pt x="283" y="1107"/>
                      <a:pt x="242" y="1082"/>
                    </a:cubicBezTo>
                    <a:cubicBezTo>
                      <a:pt x="223" y="1071"/>
                      <a:pt x="196" y="1062"/>
                      <a:pt x="176" y="1050"/>
                    </a:cubicBezTo>
                    <a:cubicBezTo>
                      <a:pt x="162" y="1030"/>
                      <a:pt x="151" y="1027"/>
                      <a:pt x="144" y="1005"/>
                    </a:cubicBezTo>
                    <a:cubicBezTo>
                      <a:pt x="148" y="864"/>
                      <a:pt x="153" y="829"/>
                      <a:pt x="144" y="677"/>
                    </a:cubicBezTo>
                    <a:cubicBezTo>
                      <a:pt x="141" y="649"/>
                      <a:pt x="121" y="636"/>
                      <a:pt x="105" y="618"/>
                    </a:cubicBezTo>
                    <a:cubicBezTo>
                      <a:pt x="96" y="608"/>
                      <a:pt x="82" y="586"/>
                      <a:pt x="82" y="586"/>
                    </a:cubicBezTo>
                    <a:cubicBezTo>
                      <a:pt x="75" y="558"/>
                      <a:pt x="62" y="540"/>
                      <a:pt x="39" y="524"/>
                    </a:cubicBezTo>
                    <a:cubicBezTo>
                      <a:pt x="25" y="476"/>
                      <a:pt x="25" y="483"/>
                      <a:pt x="0" y="449"/>
                    </a:cubicBezTo>
                    <a:cubicBezTo>
                      <a:pt x="32" y="435"/>
                      <a:pt x="41" y="413"/>
                      <a:pt x="71" y="394"/>
                    </a:cubicBezTo>
                    <a:cubicBezTo>
                      <a:pt x="89" y="344"/>
                      <a:pt x="132" y="358"/>
                      <a:pt x="180" y="344"/>
                    </a:cubicBezTo>
                    <a:cubicBezTo>
                      <a:pt x="182" y="315"/>
                      <a:pt x="180" y="285"/>
                      <a:pt x="187" y="258"/>
                    </a:cubicBezTo>
                    <a:cubicBezTo>
                      <a:pt x="189" y="249"/>
                      <a:pt x="205" y="244"/>
                      <a:pt x="207" y="235"/>
                    </a:cubicBezTo>
                    <a:cubicBezTo>
                      <a:pt x="203" y="217"/>
                      <a:pt x="205" y="196"/>
                      <a:pt x="198" y="180"/>
                    </a:cubicBezTo>
                    <a:cubicBezTo>
                      <a:pt x="194" y="169"/>
                      <a:pt x="176" y="148"/>
                      <a:pt x="176" y="148"/>
                    </a:cubicBezTo>
                    <a:cubicBezTo>
                      <a:pt x="164" y="105"/>
                      <a:pt x="180" y="21"/>
                      <a:pt x="160" y="0"/>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01" name="Freeform 2868"/>
              <p:cNvSpPr>
                <a:spLocks/>
              </p:cNvSpPr>
              <p:nvPr/>
            </p:nvSpPr>
            <p:spPr bwMode="auto">
              <a:xfrm>
                <a:off x="914" y="3448"/>
                <a:ext cx="197" cy="213"/>
              </a:xfrm>
              <a:custGeom>
                <a:avLst/>
                <a:gdLst/>
                <a:ahLst/>
                <a:cxnLst>
                  <a:cxn ang="0">
                    <a:pos x="30" y="0"/>
                  </a:cxn>
                  <a:cxn ang="0">
                    <a:pos x="42" y="0"/>
                  </a:cxn>
                  <a:cxn ang="0">
                    <a:pos x="53" y="8"/>
                  </a:cxn>
                  <a:cxn ang="0">
                    <a:pos x="59" y="14"/>
                  </a:cxn>
                  <a:cxn ang="0">
                    <a:pos x="79" y="20"/>
                  </a:cxn>
                  <a:cxn ang="0">
                    <a:pos x="95" y="22"/>
                  </a:cxn>
                  <a:cxn ang="0">
                    <a:pos x="102" y="28"/>
                  </a:cxn>
                  <a:cxn ang="0">
                    <a:pos x="118" y="34"/>
                  </a:cxn>
                  <a:cxn ang="0">
                    <a:pos x="134" y="43"/>
                  </a:cxn>
                  <a:cxn ang="0">
                    <a:pos x="140" y="46"/>
                  </a:cxn>
                  <a:cxn ang="0">
                    <a:pos x="149" y="62"/>
                  </a:cxn>
                  <a:cxn ang="0">
                    <a:pos x="153" y="84"/>
                  </a:cxn>
                  <a:cxn ang="0">
                    <a:pos x="172" y="97"/>
                  </a:cxn>
                  <a:cxn ang="0">
                    <a:pos x="181" y="108"/>
                  </a:cxn>
                  <a:cxn ang="0">
                    <a:pos x="196" y="112"/>
                  </a:cxn>
                  <a:cxn ang="0">
                    <a:pos x="196" y="127"/>
                  </a:cxn>
                  <a:cxn ang="0">
                    <a:pos x="192" y="128"/>
                  </a:cxn>
                  <a:cxn ang="0">
                    <a:pos x="189" y="132"/>
                  </a:cxn>
                  <a:cxn ang="0">
                    <a:pos x="165" y="147"/>
                  </a:cxn>
                  <a:cxn ang="0">
                    <a:pos x="157" y="155"/>
                  </a:cxn>
                  <a:cxn ang="0">
                    <a:pos x="135" y="162"/>
                  </a:cxn>
                  <a:cxn ang="0">
                    <a:pos x="107" y="164"/>
                  </a:cxn>
                  <a:cxn ang="0">
                    <a:pos x="98" y="176"/>
                  </a:cxn>
                  <a:cxn ang="0">
                    <a:pos x="83" y="182"/>
                  </a:cxn>
                  <a:cxn ang="0">
                    <a:pos x="77" y="196"/>
                  </a:cxn>
                  <a:cxn ang="0">
                    <a:pos x="70" y="202"/>
                  </a:cxn>
                  <a:cxn ang="0">
                    <a:pos x="62" y="213"/>
                  </a:cxn>
                  <a:cxn ang="0">
                    <a:pos x="44" y="196"/>
                  </a:cxn>
                  <a:cxn ang="0">
                    <a:pos x="32" y="191"/>
                  </a:cxn>
                  <a:cxn ang="0">
                    <a:pos x="27" y="182"/>
                  </a:cxn>
                  <a:cxn ang="0">
                    <a:pos x="27" y="123"/>
                  </a:cxn>
                  <a:cxn ang="0">
                    <a:pos x="20" y="112"/>
                  </a:cxn>
                  <a:cxn ang="0">
                    <a:pos x="15" y="106"/>
                  </a:cxn>
                  <a:cxn ang="0">
                    <a:pos x="8" y="95"/>
                  </a:cxn>
                  <a:cxn ang="0">
                    <a:pos x="0" y="81"/>
                  </a:cxn>
                  <a:cxn ang="0">
                    <a:pos x="13" y="71"/>
                  </a:cxn>
                  <a:cxn ang="0">
                    <a:pos x="33" y="62"/>
                  </a:cxn>
                  <a:cxn ang="0">
                    <a:pos x="34" y="46"/>
                  </a:cxn>
                  <a:cxn ang="0">
                    <a:pos x="38" y="42"/>
                  </a:cxn>
                  <a:cxn ang="0">
                    <a:pos x="36" y="32"/>
                  </a:cxn>
                  <a:cxn ang="0">
                    <a:pos x="32" y="26"/>
                  </a:cxn>
                  <a:cxn ang="0">
                    <a:pos x="30" y="0"/>
                  </a:cxn>
                </a:cxnLst>
                <a:rect l="0" t="0" r="r" b="b"/>
                <a:pathLst>
                  <a:path w="197" h="213">
                    <a:moveTo>
                      <a:pt x="30" y="0"/>
                    </a:moveTo>
                    <a:cubicBezTo>
                      <a:pt x="34" y="0"/>
                      <a:pt x="37" y="0"/>
                      <a:pt x="42" y="0"/>
                    </a:cubicBezTo>
                    <a:cubicBezTo>
                      <a:pt x="46" y="1"/>
                      <a:pt x="48" y="6"/>
                      <a:pt x="53" y="8"/>
                    </a:cubicBezTo>
                    <a:cubicBezTo>
                      <a:pt x="55" y="11"/>
                      <a:pt x="57" y="11"/>
                      <a:pt x="59" y="14"/>
                    </a:cubicBezTo>
                    <a:cubicBezTo>
                      <a:pt x="61" y="24"/>
                      <a:pt x="69" y="20"/>
                      <a:pt x="79" y="20"/>
                    </a:cubicBezTo>
                    <a:cubicBezTo>
                      <a:pt x="85" y="20"/>
                      <a:pt x="89" y="21"/>
                      <a:pt x="95" y="22"/>
                    </a:cubicBezTo>
                    <a:cubicBezTo>
                      <a:pt x="97" y="26"/>
                      <a:pt x="98" y="27"/>
                      <a:pt x="102" y="28"/>
                    </a:cubicBezTo>
                    <a:cubicBezTo>
                      <a:pt x="107" y="32"/>
                      <a:pt x="112" y="32"/>
                      <a:pt x="118" y="34"/>
                    </a:cubicBezTo>
                    <a:cubicBezTo>
                      <a:pt x="120" y="40"/>
                      <a:pt x="129" y="41"/>
                      <a:pt x="134" y="43"/>
                    </a:cubicBezTo>
                    <a:cubicBezTo>
                      <a:pt x="136" y="44"/>
                      <a:pt x="138" y="45"/>
                      <a:pt x="140" y="46"/>
                    </a:cubicBezTo>
                    <a:cubicBezTo>
                      <a:pt x="144" y="51"/>
                      <a:pt x="143" y="60"/>
                      <a:pt x="149" y="62"/>
                    </a:cubicBezTo>
                    <a:cubicBezTo>
                      <a:pt x="153" y="68"/>
                      <a:pt x="152" y="77"/>
                      <a:pt x="153" y="84"/>
                    </a:cubicBezTo>
                    <a:cubicBezTo>
                      <a:pt x="174" y="76"/>
                      <a:pt x="158" y="95"/>
                      <a:pt x="172" y="97"/>
                    </a:cubicBezTo>
                    <a:cubicBezTo>
                      <a:pt x="173" y="103"/>
                      <a:pt x="175" y="106"/>
                      <a:pt x="181" y="108"/>
                    </a:cubicBezTo>
                    <a:cubicBezTo>
                      <a:pt x="187" y="112"/>
                      <a:pt x="188" y="111"/>
                      <a:pt x="196" y="112"/>
                    </a:cubicBezTo>
                    <a:cubicBezTo>
                      <a:pt x="196" y="117"/>
                      <a:pt x="197" y="122"/>
                      <a:pt x="196" y="127"/>
                    </a:cubicBezTo>
                    <a:cubicBezTo>
                      <a:pt x="195" y="128"/>
                      <a:pt x="193" y="127"/>
                      <a:pt x="192" y="128"/>
                    </a:cubicBezTo>
                    <a:cubicBezTo>
                      <a:pt x="187" y="133"/>
                      <a:pt x="196" y="130"/>
                      <a:pt x="189" y="132"/>
                    </a:cubicBezTo>
                    <a:cubicBezTo>
                      <a:pt x="185" y="141"/>
                      <a:pt x="174" y="145"/>
                      <a:pt x="165" y="147"/>
                    </a:cubicBezTo>
                    <a:cubicBezTo>
                      <a:pt x="162" y="150"/>
                      <a:pt x="160" y="153"/>
                      <a:pt x="157" y="155"/>
                    </a:cubicBezTo>
                    <a:cubicBezTo>
                      <a:pt x="150" y="158"/>
                      <a:pt x="142" y="159"/>
                      <a:pt x="135" y="162"/>
                    </a:cubicBezTo>
                    <a:cubicBezTo>
                      <a:pt x="126" y="162"/>
                      <a:pt x="116" y="160"/>
                      <a:pt x="107" y="164"/>
                    </a:cubicBezTo>
                    <a:cubicBezTo>
                      <a:pt x="105" y="166"/>
                      <a:pt x="101" y="174"/>
                      <a:pt x="98" y="176"/>
                    </a:cubicBezTo>
                    <a:cubicBezTo>
                      <a:pt x="93" y="178"/>
                      <a:pt x="87" y="180"/>
                      <a:pt x="83" y="182"/>
                    </a:cubicBezTo>
                    <a:cubicBezTo>
                      <a:pt x="82" y="187"/>
                      <a:pt x="82" y="195"/>
                      <a:pt x="77" y="196"/>
                    </a:cubicBezTo>
                    <a:cubicBezTo>
                      <a:pt x="74" y="199"/>
                      <a:pt x="74" y="201"/>
                      <a:pt x="70" y="202"/>
                    </a:cubicBezTo>
                    <a:cubicBezTo>
                      <a:pt x="66" y="206"/>
                      <a:pt x="65" y="209"/>
                      <a:pt x="62" y="213"/>
                    </a:cubicBezTo>
                    <a:cubicBezTo>
                      <a:pt x="54" y="210"/>
                      <a:pt x="52" y="201"/>
                      <a:pt x="44" y="196"/>
                    </a:cubicBezTo>
                    <a:cubicBezTo>
                      <a:pt x="41" y="194"/>
                      <a:pt x="36" y="193"/>
                      <a:pt x="32" y="191"/>
                    </a:cubicBezTo>
                    <a:cubicBezTo>
                      <a:pt x="30" y="187"/>
                      <a:pt x="28" y="186"/>
                      <a:pt x="27" y="182"/>
                    </a:cubicBezTo>
                    <a:cubicBezTo>
                      <a:pt x="27" y="157"/>
                      <a:pt x="28" y="150"/>
                      <a:pt x="27" y="123"/>
                    </a:cubicBezTo>
                    <a:cubicBezTo>
                      <a:pt x="26" y="118"/>
                      <a:pt x="22" y="115"/>
                      <a:pt x="20" y="112"/>
                    </a:cubicBezTo>
                    <a:cubicBezTo>
                      <a:pt x="18" y="110"/>
                      <a:pt x="15" y="106"/>
                      <a:pt x="15" y="106"/>
                    </a:cubicBezTo>
                    <a:cubicBezTo>
                      <a:pt x="14" y="101"/>
                      <a:pt x="12" y="98"/>
                      <a:pt x="8" y="95"/>
                    </a:cubicBezTo>
                    <a:cubicBezTo>
                      <a:pt x="5" y="86"/>
                      <a:pt x="5" y="87"/>
                      <a:pt x="0" y="81"/>
                    </a:cubicBezTo>
                    <a:cubicBezTo>
                      <a:pt x="6" y="79"/>
                      <a:pt x="8" y="75"/>
                      <a:pt x="13" y="71"/>
                    </a:cubicBezTo>
                    <a:cubicBezTo>
                      <a:pt x="17" y="62"/>
                      <a:pt x="24" y="65"/>
                      <a:pt x="33" y="62"/>
                    </a:cubicBezTo>
                    <a:cubicBezTo>
                      <a:pt x="34" y="57"/>
                      <a:pt x="33" y="51"/>
                      <a:pt x="34" y="46"/>
                    </a:cubicBezTo>
                    <a:cubicBezTo>
                      <a:pt x="35" y="45"/>
                      <a:pt x="38" y="44"/>
                      <a:pt x="38" y="42"/>
                    </a:cubicBezTo>
                    <a:cubicBezTo>
                      <a:pt x="37" y="39"/>
                      <a:pt x="38" y="35"/>
                      <a:pt x="36" y="32"/>
                    </a:cubicBezTo>
                    <a:cubicBezTo>
                      <a:pt x="36" y="30"/>
                      <a:pt x="32" y="26"/>
                      <a:pt x="32" y="26"/>
                    </a:cubicBezTo>
                    <a:cubicBezTo>
                      <a:pt x="30" y="19"/>
                      <a:pt x="33" y="3"/>
                      <a:pt x="30" y="0"/>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8" name="Group 2863"/>
            <p:cNvGrpSpPr>
              <a:grpSpLocks/>
            </p:cNvGrpSpPr>
            <p:nvPr/>
          </p:nvGrpSpPr>
          <p:grpSpPr bwMode="auto">
            <a:xfrm>
              <a:off x="1301750" y="5281613"/>
              <a:ext cx="184150" cy="117475"/>
              <a:chOff x="820" y="3327"/>
              <a:chExt cx="116" cy="74"/>
            </a:xfrm>
            <a:grpFill/>
          </p:grpSpPr>
          <p:sp>
            <p:nvSpPr>
              <p:cNvPr id="103" name="Freeform 2861"/>
              <p:cNvSpPr>
                <a:spLocks/>
              </p:cNvSpPr>
              <p:nvPr/>
            </p:nvSpPr>
            <p:spPr bwMode="auto">
              <a:xfrm>
                <a:off x="820" y="3327"/>
                <a:ext cx="116" cy="74"/>
              </a:xfrm>
              <a:custGeom>
                <a:avLst/>
                <a:gdLst/>
                <a:ahLst/>
                <a:cxnLst>
                  <a:cxn ang="0">
                    <a:pos x="142" y="5"/>
                  </a:cxn>
                  <a:cxn ang="0">
                    <a:pos x="233" y="14"/>
                  </a:cxn>
                  <a:cxn ang="0">
                    <a:pos x="251" y="101"/>
                  </a:cxn>
                  <a:cxn ang="0">
                    <a:pos x="319" y="146"/>
                  </a:cxn>
                  <a:cxn ang="0">
                    <a:pos x="383" y="233"/>
                  </a:cxn>
                  <a:cxn ang="0">
                    <a:pos x="538" y="169"/>
                  </a:cxn>
                  <a:cxn ang="0">
                    <a:pos x="961" y="247"/>
                  </a:cxn>
                  <a:cxn ang="0">
                    <a:pos x="1052" y="343"/>
                  </a:cxn>
                  <a:cxn ang="0">
                    <a:pos x="1148" y="411"/>
                  </a:cxn>
                  <a:cxn ang="0">
                    <a:pos x="1052" y="685"/>
                  </a:cxn>
                  <a:cxn ang="0">
                    <a:pos x="975" y="726"/>
                  </a:cxn>
                  <a:cxn ang="0">
                    <a:pos x="779" y="758"/>
                  </a:cxn>
                  <a:cxn ang="0">
                    <a:pos x="561" y="813"/>
                  </a:cxn>
                  <a:cxn ang="0">
                    <a:pos x="451" y="803"/>
                  </a:cxn>
                  <a:cxn ang="0">
                    <a:pos x="406" y="740"/>
                  </a:cxn>
                  <a:cxn ang="0">
                    <a:pos x="142" y="388"/>
                  </a:cxn>
                  <a:cxn ang="0">
                    <a:pos x="32" y="288"/>
                  </a:cxn>
                  <a:cxn ang="0">
                    <a:pos x="0" y="192"/>
                  </a:cxn>
                  <a:cxn ang="0">
                    <a:pos x="69" y="101"/>
                  </a:cxn>
                  <a:cxn ang="0">
                    <a:pos x="142" y="5"/>
                  </a:cxn>
                </a:cxnLst>
                <a:rect l="0" t="0" r="r" b="b"/>
                <a:pathLst>
                  <a:path w="1275" h="817">
                    <a:moveTo>
                      <a:pt x="142" y="5"/>
                    </a:moveTo>
                    <a:cubicBezTo>
                      <a:pt x="174" y="10"/>
                      <a:pt x="205" y="0"/>
                      <a:pt x="233" y="14"/>
                    </a:cubicBezTo>
                    <a:cubicBezTo>
                      <a:pt x="260" y="23"/>
                      <a:pt x="237" y="73"/>
                      <a:pt x="251" y="101"/>
                    </a:cubicBezTo>
                    <a:cubicBezTo>
                      <a:pt x="265" y="124"/>
                      <a:pt x="296" y="133"/>
                      <a:pt x="319" y="146"/>
                    </a:cubicBezTo>
                    <a:cubicBezTo>
                      <a:pt x="333" y="188"/>
                      <a:pt x="347" y="206"/>
                      <a:pt x="383" y="233"/>
                    </a:cubicBezTo>
                    <a:cubicBezTo>
                      <a:pt x="465" y="224"/>
                      <a:pt x="456" y="188"/>
                      <a:pt x="538" y="169"/>
                    </a:cubicBezTo>
                    <a:cubicBezTo>
                      <a:pt x="715" y="178"/>
                      <a:pt x="770" y="233"/>
                      <a:pt x="961" y="247"/>
                    </a:cubicBezTo>
                    <a:cubicBezTo>
                      <a:pt x="984" y="302"/>
                      <a:pt x="989" y="324"/>
                      <a:pt x="1052" y="343"/>
                    </a:cubicBezTo>
                    <a:cubicBezTo>
                      <a:pt x="1075" y="388"/>
                      <a:pt x="1102" y="397"/>
                      <a:pt x="1148" y="411"/>
                    </a:cubicBezTo>
                    <a:cubicBezTo>
                      <a:pt x="1275" y="539"/>
                      <a:pt x="1175" y="635"/>
                      <a:pt x="1052" y="685"/>
                    </a:cubicBezTo>
                    <a:cubicBezTo>
                      <a:pt x="998" y="648"/>
                      <a:pt x="1016" y="685"/>
                      <a:pt x="975" y="726"/>
                    </a:cubicBezTo>
                    <a:cubicBezTo>
                      <a:pt x="939" y="808"/>
                      <a:pt x="866" y="767"/>
                      <a:pt x="779" y="758"/>
                    </a:cubicBezTo>
                    <a:cubicBezTo>
                      <a:pt x="624" y="772"/>
                      <a:pt x="652" y="758"/>
                      <a:pt x="561" y="813"/>
                    </a:cubicBezTo>
                    <a:cubicBezTo>
                      <a:pt x="524" y="808"/>
                      <a:pt x="483" y="817"/>
                      <a:pt x="451" y="803"/>
                    </a:cubicBezTo>
                    <a:cubicBezTo>
                      <a:pt x="429" y="794"/>
                      <a:pt x="406" y="740"/>
                      <a:pt x="406" y="740"/>
                    </a:cubicBezTo>
                    <a:cubicBezTo>
                      <a:pt x="383" y="489"/>
                      <a:pt x="410" y="407"/>
                      <a:pt x="142" y="388"/>
                    </a:cubicBezTo>
                    <a:cubicBezTo>
                      <a:pt x="87" y="352"/>
                      <a:pt x="82" y="320"/>
                      <a:pt x="32" y="288"/>
                    </a:cubicBezTo>
                    <a:cubicBezTo>
                      <a:pt x="10" y="215"/>
                      <a:pt x="23" y="242"/>
                      <a:pt x="0" y="192"/>
                    </a:cubicBezTo>
                    <a:cubicBezTo>
                      <a:pt x="19" y="128"/>
                      <a:pt x="37" y="151"/>
                      <a:pt x="69" y="101"/>
                    </a:cubicBezTo>
                    <a:cubicBezTo>
                      <a:pt x="37" y="23"/>
                      <a:pt x="101" y="46"/>
                      <a:pt x="142" y="5"/>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04" name="Freeform 2862"/>
              <p:cNvSpPr>
                <a:spLocks/>
              </p:cNvSpPr>
              <p:nvPr/>
            </p:nvSpPr>
            <p:spPr bwMode="auto">
              <a:xfrm>
                <a:off x="820" y="3327"/>
                <a:ext cx="116" cy="74"/>
              </a:xfrm>
              <a:custGeom>
                <a:avLst/>
                <a:gdLst/>
                <a:ahLst/>
                <a:cxnLst>
                  <a:cxn ang="0">
                    <a:pos x="13" y="0"/>
                  </a:cxn>
                  <a:cxn ang="0">
                    <a:pos x="21" y="1"/>
                  </a:cxn>
                  <a:cxn ang="0">
                    <a:pos x="22" y="9"/>
                  </a:cxn>
                  <a:cxn ang="0">
                    <a:pos x="29" y="13"/>
                  </a:cxn>
                  <a:cxn ang="0">
                    <a:pos x="34" y="21"/>
                  </a:cxn>
                  <a:cxn ang="0">
                    <a:pos x="49" y="15"/>
                  </a:cxn>
                  <a:cxn ang="0">
                    <a:pos x="87" y="22"/>
                  </a:cxn>
                  <a:cxn ang="0">
                    <a:pos x="95" y="31"/>
                  </a:cxn>
                  <a:cxn ang="0">
                    <a:pos x="104" y="37"/>
                  </a:cxn>
                  <a:cxn ang="0">
                    <a:pos x="95" y="62"/>
                  </a:cxn>
                  <a:cxn ang="0">
                    <a:pos x="88" y="66"/>
                  </a:cxn>
                  <a:cxn ang="0">
                    <a:pos x="71" y="69"/>
                  </a:cxn>
                  <a:cxn ang="0">
                    <a:pos x="51" y="74"/>
                  </a:cxn>
                  <a:cxn ang="0">
                    <a:pos x="41" y="73"/>
                  </a:cxn>
                  <a:cxn ang="0">
                    <a:pos x="37" y="67"/>
                  </a:cxn>
                  <a:cxn ang="0">
                    <a:pos x="13" y="35"/>
                  </a:cxn>
                  <a:cxn ang="0">
                    <a:pos x="3" y="26"/>
                  </a:cxn>
                  <a:cxn ang="0">
                    <a:pos x="0" y="17"/>
                  </a:cxn>
                  <a:cxn ang="0">
                    <a:pos x="6" y="9"/>
                  </a:cxn>
                  <a:cxn ang="0">
                    <a:pos x="13" y="0"/>
                  </a:cxn>
                </a:cxnLst>
                <a:rect l="0" t="0" r="r" b="b"/>
                <a:pathLst>
                  <a:path w="116" h="74">
                    <a:moveTo>
                      <a:pt x="13" y="0"/>
                    </a:moveTo>
                    <a:cubicBezTo>
                      <a:pt x="15" y="1"/>
                      <a:pt x="18" y="0"/>
                      <a:pt x="21" y="1"/>
                    </a:cubicBezTo>
                    <a:cubicBezTo>
                      <a:pt x="23" y="2"/>
                      <a:pt x="21" y="7"/>
                      <a:pt x="22" y="9"/>
                    </a:cubicBezTo>
                    <a:cubicBezTo>
                      <a:pt x="24" y="11"/>
                      <a:pt x="27" y="12"/>
                      <a:pt x="29" y="13"/>
                    </a:cubicBezTo>
                    <a:cubicBezTo>
                      <a:pt x="30" y="17"/>
                      <a:pt x="31" y="19"/>
                      <a:pt x="34" y="21"/>
                    </a:cubicBezTo>
                    <a:cubicBezTo>
                      <a:pt x="42" y="20"/>
                      <a:pt x="41" y="17"/>
                      <a:pt x="49" y="15"/>
                    </a:cubicBezTo>
                    <a:cubicBezTo>
                      <a:pt x="65" y="16"/>
                      <a:pt x="70" y="21"/>
                      <a:pt x="87" y="22"/>
                    </a:cubicBezTo>
                    <a:cubicBezTo>
                      <a:pt x="89" y="27"/>
                      <a:pt x="90" y="29"/>
                      <a:pt x="95" y="31"/>
                    </a:cubicBezTo>
                    <a:cubicBezTo>
                      <a:pt x="97" y="35"/>
                      <a:pt x="100" y="36"/>
                      <a:pt x="104" y="37"/>
                    </a:cubicBezTo>
                    <a:cubicBezTo>
                      <a:pt x="116" y="49"/>
                      <a:pt x="107" y="58"/>
                      <a:pt x="95" y="62"/>
                    </a:cubicBezTo>
                    <a:cubicBezTo>
                      <a:pt x="90" y="59"/>
                      <a:pt x="92" y="62"/>
                      <a:pt x="88" y="66"/>
                    </a:cubicBezTo>
                    <a:cubicBezTo>
                      <a:pt x="85" y="73"/>
                      <a:pt x="78" y="70"/>
                      <a:pt x="71" y="69"/>
                    </a:cubicBezTo>
                    <a:cubicBezTo>
                      <a:pt x="56" y="70"/>
                      <a:pt x="59" y="69"/>
                      <a:pt x="51" y="74"/>
                    </a:cubicBezTo>
                    <a:cubicBezTo>
                      <a:pt x="47" y="73"/>
                      <a:pt x="44" y="74"/>
                      <a:pt x="41" y="73"/>
                    </a:cubicBezTo>
                    <a:cubicBezTo>
                      <a:pt x="39" y="72"/>
                      <a:pt x="37" y="67"/>
                      <a:pt x="37" y="67"/>
                    </a:cubicBezTo>
                    <a:cubicBezTo>
                      <a:pt x="34" y="44"/>
                      <a:pt x="37" y="37"/>
                      <a:pt x="13" y="35"/>
                    </a:cubicBezTo>
                    <a:cubicBezTo>
                      <a:pt x="8" y="32"/>
                      <a:pt x="7" y="29"/>
                      <a:pt x="3" y="26"/>
                    </a:cubicBezTo>
                    <a:cubicBezTo>
                      <a:pt x="1" y="20"/>
                      <a:pt x="2" y="22"/>
                      <a:pt x="0" y="17"/>
                    </a:cubicBezTo>
                    <a:cubicBezTo>
                      <a:pt x="1" y="12"/>
                      <a:pt x="3" y="14"/>
                      <a:pt x="6" y="9"/>
                    </a:cubicBezTo>
                    <a:cubicBezTo>
                      <a:pt x="3" y="2"/>
                      <a:pt x="9" y="4"/>
                      <a:pt x="13" y="0"/>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9" name="Group 2857"/>
            <p:cNvGrpSpPr>
              <a:grpSpLocks/>
            </p:cNvGrpSpPr>
            <p:nvPr/>
          </p:nvGrpSpPr>
          <p:grpSpPr bwMode="auto">
            <a:xfrm>
              <a:off x="1149350" y="5227638"/>
              <a:ext cx="152400" cy="53975"/>
              <a:chOff x="724" y="3293"/>
              <a:chExt cx="96" cy="34"/>
            </a:xfrm>
            <a:grpFill/>
          </p:grpSpPr>
          <p:sp>
            <p:nvSpPr>
              <p:cNvPr id="106" name="Freeform 2855"/>
              <p:cNvSpPr>
                <a:spLocks/>
              </p:cNvSpPr>
              <p:nvPr/>
            </p:nvSpPr>
            <p:spPr bwMode="auto">
              <a:xfrm>
                <a:off x="724" y="3293"/>
                <a:ext cx="96" cy="34"/>
              </a:xfrm>
              <a:custGeom>
                <a:avLst/>
                <a:gdLst/>
                <a:ahLst/>
                <a:cxnLst>
                  <a:cxn ang="0">
                    <a:pos x="165" y="32"/>
                  </a:cxn>
                  <a:cxn ang="0">
                    <a:pos x="32" y="165"/>
                  </a:cxn>
                  <a:cxn ang="0">
                    <a:pos x="64" y="284"/>
                  </a:cxn>
                  <a:cxn ang="0">
                    <a:pos x="525" y="243"/>
                  </a:cxn>
                  <a:cxn ang="0">
                    <a:pos x="626" y="339"/>
                  </a:cxn>
                  <a:cxn ang="0">
                    <a:pos x="722" y="353"/>
                  </a:cxn>
                  <a:cxn ang="0">
                    <a:pos x="932" y="330"/>
                  </a:cxn>
                  <a:cxn ang="0">
                    <a:pos x="941" y="229"/>
                  </a:cxn>
                  <a:cxn ang="0">
                    <a:pos x="1009" y="206"/>
                  </a:cxn>
                  <a:cxn ang="0">
                    <a:pos x="932" y="87"/>
                  </a:cxn>
                  <a:cxn ang="0">
                    <a:pos x="699" y="87"/>
                  </a:cxn>
                  <a:cxn ang="0">
                    <a:pos x="658" y="32"/>
                  </a:cxn>
                  <a:cxn ang="0">
                    <a:pos x="603" y="78"/>
                  </a:cxn>
                  <a:cxn ang="0">
                    <a:pos x="535" y="119"/>
                  </a:cxn>
                  <a:cxn ang="0">
                    <a:pos x="306" y="78"/>
                  </a:cxn>
                  <a:cxn ang="0">
                    <a:pos x="252" y="0"/>
                  </a:cxn>
                  <a:cxn ang="0">
                    <a:pos x="165" y="32"/>
                  </a:cxn>
                </a:cxnLst>
                <a:rect l="0" t="0" r="r" b="b"/>
                <a:pathLst>
                  <a:path w="1050" h="375">
                    <a:moveTo>
                      <a:pt x="165" y="32"/>
                    </a:moveTo>
                    <a:cubicBezTo>
                      <a:pt x="147" y="74"/>
                      <a:pt x="74" y="133"/>
                      <a:pt x="32" y="165"/>
                    </a:cubicBezTo>
                    <a:cubicBezTo>
                      <a:pt x="23" y="225"/>
                      <a:pt x="0" y="266"/>
                      <a:pt x="64" y="284"/>
                    </a:cubicBezTo>
                    <a:cubicBezTo>
                      <a:pt x="229" y="275"/>
                      <a:pt x="357" y="252"/>
                      <a:pt x="525" y="243"/>
                    </a:cubicBezTo>
                    <a:cubicBezTo>
                      <a:pt x="580" y="275"/>
                      <a:pt x="562" y="325"/>
                      <a:pt x="626" y="339"/>
                    </a:cubicBezTo>
                    <a:cubicBezTo>
                      <a:pt x="681" y="321"/>
                      <a:pt x="676" y="302"/>
                      <a:pt x="722" y="353"/>
                    </a:cubicBezTo>
                    <a:cubicBezTo>
                      <a:pt x="790" y="343"/>
                      <a:pt x="877" y="375"/>
                      <a:pt x="932" y="330"/>
                    </a:cubicBezTo>
                    <a:cubicBezTo>
                      <a:pt x="959" y="307"/>
                      <a:pt x="927" y="261"/>
                      <a:pt x="941" y="229"/>
                    </a:cubicBezTo>
                    <a:cubicBezTo>
                      <a:pt x="950" y="206"/>
                      <a:pt x="987" y="215"/>
                      <a:pt x="1009" y="206"/>
                    </a:cubicBezTo>
                    <a:cubicBezTo>
                      <a:pt x="1050" y="138"/>
                      <a:pt x="996" y="106"/>
                      <a:pt x="932" y="87"/>
                    </a:cubicBezTo>
                    <a:cubicBezTo>
                      <a:pt x="900" y="87"/>
                      <a:pt x="749" y="106"/>
                      <a:pt x="699" y="87"/>
                    </a:cubicBezTo>
                    <a:cubicBezTo>
                      <a:pt x="676" y="78"/>
                      <a:pt x="676" y="46"/>
                      <a:pt x="658" y="32"/>
                    </a:cubicBezTo>
                    <a:cubicBezTo>
                      <a:pt x="585" y="55"/>
                      <a:pt x="672" y="23"/>
                      <a:pt x="603" y="78"/>
                    </a:cubicBezTo>
                    <a:cubicBezTo>
                      <a:pt x="585" y="97"/>
                      <a:pt x="535" y="119"/>
                      <a:pt x="535" y="119"/>
                    </a:cubicBezTo>
                    <a:cubicBezTo>
                      <a:pt x="457" y="110"/>
                      <a:pt x="375" y="115"/>
                      <a:pt x="306" y="78"/>
                    </a:cubicBezTo>
                    <a:cubicBezTo>
                      <a:pt x="297" y="32"/>
                      <a:pt x="297" y="14"/>
                      <a:pt x="252" y="0"/>
                    </a:cubicBezTo>
                    <a:cubicBezTo>
                      <a:pt x="220" y="5"/>
                      <a:pt x="137" y="14"/>
                      <a:pt x="165" y="32"/>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07" name="Freeform 2856"/>
              <p:cNvSpPr>
                <a:spLocks/>
              </p:cNvSpPr>
              <p:nvPr/>
            </p:nvSpPr>
            <p:spPr bwMode="auto">
              <a:xfrm>
                <a:off x="724" y="3293"/>
                <a:ext cx="96" cy="34"/>
              </a:xfrm>
              <a:custGeom>
                <a:avLst/>
                <a:gdLst/>
                <a:ahLst/>
                <a:cxnLst>
                  <a:cxn ang="0">
                    <a:pos x="15" y="3"/>
                  </a:cxn>
                  <a:cxn ang="0">
                    <a:pos x="3" y="15"/>
                  </a:cxn>
                  <a:cxn ang="0">
                    <a:pos x="6" y="26"/>
                  </a:cxn>
                  <a:cxn ang="0">
                    <a:pos x="48" y="22"/>
                  </a:cxn>
                  <a:cxn ang="0">
                    <a:pos x="57" y="31"/>
                  </a:cxn>
                  <a:cxn ang="0">
                    <a:pos x="66" y="32"/>
                  </a:cxn>
                  <a:cxn ang="0">
                    <a:pos x="85" y="30"/>
                  </a:cxn>
                  <a:cxn ang="0">
                    <a:pos x="86" y="21"/>
                  </a:cxn>
                  <a:cxn ang="0">
                    <a:pos x="92" y="19"/>
                  </a:cxn>
                  <a:cxn ang="0">
                    <a:pos x="85" y="8"/>
                  </a:cxn>
                  <a:cxn ang="0">
                    <a:pos x="64" y="8"/>
                  </a:cxn>
                  <a:cxn ang="0">
                    <a:pos x="60" y="3"/>
                  </a:cxn>
                  <a:cxn ang="0">
                    <a:pos x="55" y="7"/>
                  </a:cxn>
                  <a:cxn ang="0">
                    <a:pos x="49" y="11"/>
                  </a:cxn>
                  <a:cxn ang="0">
                    <a:pos x="28" y="7"/>
                  </a:cxn>
                  <a:cxn ang="0">
                    <a:pos x="23" y="0"/>
                  </a:cxn>
                  <a:cxn ang="0">
                    <a:pos x="15" y="3"/>
                  </a:cxn>
                </a:cxnLst>
                <a:rect l="0" t="0" r="r" b="b"/>
                <a:pathLst>
                  <a:path w="96" h="34">
                    <a:moveTo>
                      <a:pt x="15" y="3"/>
                    </a:moveTo>
                    <a:cubicBezTo>
                      <a:pt x="13" y="7"/>
                      <a:pt x="7" y="12"/>
                      <a:pt x="3" y="15"/>
                    </a:cubicBezTo>
                    <a:cubicBezTo>
                      <a:pt x="2" y="20"/>
                      <a:pt x="0" y="24"/>
                      <a:pt x="6" y="26"/>
                    </a:cubicBezTo>
                    <a:cubicBezTo>
                      <a:pt x="21" y="25"/>
                      <a:pt x="33" y="23"/>
                      <a:pt x="48" y="22"/>
                    </a:cubicBezTo>
                    <a:cubicBezTo>
                      <a:pt x="53" y="25"/>
                      <a:pt x="51" y="29"/>
                      <a:pt x="57" y="31"/>
                    </a:cubicBezTo>
                    <a:cubicBezTo>
                      <a:pt x="62" y="29"/>
                      <a:pt x="62" y="27"/>
                      <a:pt x="66" y="32"/>
                    </a:cubicBezTo>
                    <a:cubicBezTo>
                      <a:pt x="72" y="31"/>
                      <a:pt x="80" y="34"/>
                      <a:pt x="85" y="30"/>
                    </a:cubicBezTo>
                    <a:cubicBezTo>
                      <a:pt x="87" y="28"/>
                      <a:pt x="84" y="24"/>
                      <a:pt x="86" y="21"/>
                    </a:cubicBezTo>
                    <a:cubicBezTo>
                      <a:pt x="87" y="19"/>
                      <a:pt x="90" y="19"/>
                      <a:pt x="92" y="19"/>
                    </a:cubicBezTo>
                    <a:cubicBezTo>
                      <a:pt x="96" y="12"/>
                      <a:pt x="91" y="9"/>
                      <a:pt x="85" y="8"/>
                    </a:cubicBezTo>
                    <a:cubicBezTo>
                      <a:pt x="82" y="8"/>
                      <a:pt x="68" y="9"/>
                      <a:pt x="64" y="8"/>
                    </a:cubicBezTo>
                    <a:cubicBezTo>
                      <a:pt x="62" y="7"/>
                      <a:pt x="62" y="4"/>
                      <a:pt x="60" y="3"/>
                    </a:cubicBezTo>
                    <a:cubicBezTo>
                      <a:pt x="53" y="5"/>
                      <a:pt x="61" y="2"/>
                      <a:pt x="55" y="7"/>
                    </a:cubicBezTo>
                    <a:cubicBezTo>
                      <a:pt x="53" y="9"/>
                      <a:pt x="49" y="11"/>
                      <a:pt x="49" y="11"/>
                    </a:cubicBezTo>
                    <a:cubicBezTo>
                      <a:pt x="42" y="10"/>
                      <a:pt x="34" y="10"/>
                      <a:pt x="28" y="7"/>
                    </a:cubicBezTo>
                    <a:cubicBezTo>
                      <a:pt x="27" y="3"/>
                      <a:pt x="27" y="1"/>
                      <a:pt x="23" y="0"/>
                    </a:cubicBezTo>
                    <a:cubicBezTo>
                      <a:pt x="20" y="0"/>
                      <a:pt x="13" y="1"/>
                      <a:pt x="15" y="3"/>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0" name="Group 2851"/>
            <p:cNvGrpSpPr>
              <a:grpSpLocks/>
            </p:cNvGrpSpPr>
            <p:nvPr/>
          </p:nvGrpSpPr>
          <p:grpSpPr bwMode="auto">
            <a:xfrm>
              <a:off x="573088" y="4972050"/>
              <a:ext cx="123825" cy="95250"/>
              <a:chOff x="361" y="3132"/>
              <a:chExt cx="78" cy="60"/>
            </a:xfrm>
            <a:grpFill/>
          </p:grpSpPr>
          <p:sp>
            <p:nvSpPr>
              <p:cNvPr id="109" name="Freeform 2849"/>
              <p:cNvSpPr>
                <a:spLocks/>
              </p:cNvSpPr>
              <p:nvPr/>
            </p:nvSpPr>
            <p:spPr bwMode="auto">
              <a:xfrm>
                <a:off x="361" y="3132"/>
                <a:ext cx="78" cy="60"/>
              </a:xfrm>
              <a:custGeom>
                <a:avLst/>
                <a:gdLst/>
                <a:ahLst/>
                <a:cxnLst>
                  <a:cxn ang="0">
                    <a:pos x="27" y="256"/>
                  </a:cxn>
                  <a:cxn ang="0">
                    <a:pos x="292" y="155"/>
                  </a:cxn>
                  <a:cxn ang="0">
                    <a:pos x="402" y="46"/>
                  </a:cxn>
                  <a:cxn ang="0">
                    <a:pos x="497" y="78"/>
                  </a:cxn>
                  <a:cxn ang="0">
                    <a:pos x="575" y="0"/>
                  </a:cxn>
                  <a:cxn ang="0">
                    <a:pos x="707" y="36"/>
                  </a:cxn>
                  <a:cxn ang="0">
                    <a:pos x="817" y="110"/>
                  </a:cxn>
                  <a:cxn ang="0">
                    <a:pos x="858" y="233"/>
                  </a:cxn>
                  <a:cxn ang="0">
                    <a:pos x="826" y="407"/>
                  </a:cxn>
                  <a:cxn ang="0">
                    <a:pos x="730" y="516"/>
                  </a:cxn>
                  <a:cxn ang="0">
                    <a:pos x="607" y="658"/>
                  </a:cxn>
                  <a:cxn ang="0">
                    <a:pos x="411" y="626"/>
                  </a:cxn>
                  <a:cxn ang="0">
                    <a:pos x="269" y="562"/>
                  </a:cxn>
                  <a:cxn ang="0">
                    <a:pos x="160" y="484"/>
                  </a:cxn>
                  <a:cxn ang="0">
                    <a:pos x="59" y="420"/>
                  </a:cxn>
                  <a:cxn ang="0">
                    <a:pos x="27" y="256"/>
                  </a:cxn>
                </a:cxnLst>
                <a:rect l="0" t="0" r="r" b="b"/>
                <a:pathLst>
                  <a:path w="858" h="658">
                    <a:moveTo>
                      <a:pt x="27" y="256"/>
                    </a:moveTo>
                    <a:cubicBezTo>
                      <a:pt x="260" y="228"/>
                      <a:pt x="27" y="178"/>
                      <a:pt x="292" y="155"/>
                    </a:cubicBezTo>
                    <a:cubicBezTo>
                      <a:pt x="333" y="128"/>
                      <a:pt x="374" y="87"/>
                      <a:pt x="402" y="46"/>
                    </a:cubicBezTo>
                    <a:cubicBezTo>
                      <a:pt x="434" y="55"/>
                      <a:pt x="465" y="68"/>
                      <a:pt x="497" y="78"/>
                    </a:cubicBezTo>
                    <a:cubicBezTo>
                      <a:pt x="511" y="46"/>
                      <a:pt x="575" y="0"/>
                      <a:pt x="575" y="0"/>
                    </a:cubicBezTo>
                    <a:cubicBezTo>
                      <a:pt x="662" y="36"/>
                      <a:pt x="566" y="50"/>
                      <a:pt x="707" y="36"/>
                    </a:cubicBezTo>
                    <a:cubicBezTo>
                      <a:pt x="781" y="4"/>
                      <a:pt x="767" y="82"/>
                      <a:pt x="817" y="110"/>
                    </a:cubicBezTo>
                    <a:cubicBezTo>
                      <a:pt x="826" y="160"/>
                      <a:pt x="835" y="192"/>
                      <a:pt x="858" y="233"/>
                    </a:cubicBezTo>
                    <a:cubicBezTo>
                      <a:pt x="854" y="297"/>
                      <a:pt x="849" y="347"/>
                      <a:pt x="826" y="407"/>
                    </a:cubicBezTo>
                    <a:cubicBezTo>
                      <a:pt x="817" y="512"/>
                      <a:pt x="822" y="503"/>
                      <a:pt x="730" y="516"/>
                    </a:cubicBezTo>
                    <a:cubicBezTo>
                      <a:pt x="648" y="567"/>
                      <a:pt x="717" y="626"/>
                      <a:pt x="607" y="658"/>
                    </a:cubicBezTo>
                    <a:cubicBezTo>
                      <a:pt x="539" y="644"/>
                      <a:pt x="484" y="635"/>
                      <a:pt x="411" y="626"/>
                    </a:cubicBezTo>
                    <a:cubicBezTo>
                      <a:pt x="365" y="594"/>
                      <a:pt x="324" y="576"/>
                      <a:pt x="269" y="562"/>
                    </a:cubicBezTo>
                    <a:cubicBezTo>
                      <a:pt x="228" y="503"/>
                      <a:pt x="237" y="494"/>
                      <a:pt x="160" y="484"/>
                    </a:cubicBezTo>
                    <a:cubicBezTo>
                      <a:pt x="123" y="462"/>
                      <a:pt x="100" y="434"/>
                      <a:pt x="59" y="420"/>
                    </a:cubicBezTo>
                    <a:cubicBezTo>
                      <a:pt x="0" y="352"/>
                      <a:pt x="68" y="297"/>
                      <a:pt x="27" y="256"/>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10" name="Freeform 2850"/>
              <p:cNvSpPr>
                <a:spLocks/>
              </p:cNvSpPr>
              <p:nvPr/>
            </p:nvSpPr>
            <p:spPr bwMode="auto">
              <a:xfrm>
                <a:off x="361" y="3132"/>
                <a:ext cx="78" cy="60"/>
              </a:xfrm>
              <a:custGeom>
                <a:avLst/>
                <a:gdLst/>
                <a:ahLst/>
                <a:cxnLst>
                  <a:cxn ang="0">
                    <a:pos x="2" y="23"/>
                  </a:cxn>
                  <a:cxn ang="0">
                    <a:pos x="26" y="14"/>
                  </a:cxn>
                  <a:cxn ang="0">
                    <a:pos x="36" y="4"/>
                  </a:cxn>
                  <a:cxn ang="0">
                    <a:pos x="45" y="7"/>
                  </a:cxn>
                  <a:cxn ang="0">
                    <a:pos x="52" y="0"/>
                  </a:cxn>
                  <a:cxn ang="0">
                    <a:pos x="64" y="3"/>
                  </a:cxn>
                  <a:cxn ang="0">
                    <a:pos x="74" y="10"/>
                  </a:cxn>
                  <a:cxn ang="0">
                    <a:pos x="78" y="21"/>
                  </a:cxn>
                  <a:cxn ang="0">
                    <a:pos x="75" y="37"/>
                  </a:cxn>
                  <a:cxn ang="0">
                    <a:pos x="66" y="47"/>
                  </a:cxn>
                  <a:cxn ang="0">
                    <a:pos x="55" y="60"/>
                  </a:cxn>
                  <a:cxn ang="0">
                    <a:pos x="37" y="57"/>
                  </a:cxn>
                  <a:cxn ang="0">
                    <a:pos x="24" y="51"/>
                  </a:cxn>
                  <a:cxn ang="0">
                    <a:pos x="14" y="44"/>
                  </a:cxn>
                  <a:cxn ang="0">
                    <a:pos x="5" y="38"/>
                  </a:cxn>
                  <a:cxn ang="0">
                    <a:pos x="2" y="23"/>
                  </a:cxn>
                </a:cxnLst>
                <a:rect l="0" t="0" r="r" b="b"/>
                <a:pathLst>
                  <a:path w="78" h="60">
                    <a:moveTo>
                      <a:pt x="2" y="23"/>
                    </a:moveTo>
                    <a:cubicBezTo>
                      <a:pt x="24" y="21"/>
                      <a:pt x="2" y="16"/>
                      <a:pt x="26" y="14"/>
                    </a:cubicBezTo>
                    <a:cubicBezTo>
                      <a:pt x="30" y="12"/>
                      <a:pt x="34" y="8"/>
                      <a:pt x="36" y="4"/>
                    </a:cubicBezTo>
                    <a:cubicBezTo>
                      <a:pt x="39" y="5"/>
                      <a:pt x="42" y="6"/>
                      <a:pt x="45" y="7"/>
                    </a:cubicBezTo>
                    <a:cubicBezTo>
                      <a:pt x="46" y="4"/>
                      <a:pt x="52" y="0"/>
                      <a:pt x="52" y="0"/>
                    </a:cubicBezTo>
                    <a:cubicBezTo>
                      <a:pt x="60" y="3"/>
                      <a:pt x="51" y="5"/>
                      <a:pt x="64" y="3"/>
                    </a:cubicBezTo>
                    <a:cubicBezTo>
                      <a:pt x="71" y="1"/>
                      <a:pt x="70" y="8"/>
                      <a:pt x="74" y="10"/>
                    </a:cubicBezTo>
                    <a:cubicBezTo>
                      <a:pt x="75" y="15"/>
                      <a:pt x="76" y="18"/>
                      <a:pt x="78" y="21"/>
                    </a:cubicBezTo>
                    <a:cubicBezTo>
                      <a:pt x="78" y="27"/>
                      <a:pt x="77" y="32"/>
                      <a:pt x="75" y="37"/>
                    </a:cubicBezTo>
                    <a:cubicBezTo>
                      <a:pt x="74" y="47"/>
                      <a:pt x="75" y="46"/>
                      <a:pt x="66" y="47"/>
                    </a:cubicBezTo>
                    <a:cubicBezTo>
                      <a:pt x="59" y="52"/>
                      <a:pt x="65" y="57"/>
                      <a:pt x="55" y="60"/>
                    </a:cubicBezTo>
                    <a:cubicBezTo>
                      <a:pt x="49" y="59"/>
                      <a:pt x="44" y="58"/>
                      <a:pt x="37" y="57"/>
                    </a:cubicBezTo>
                    <a:cubicBezTo>
                      <a:pt x="33" y="54"/>
                      <a:pt x="29" y="53"/>
                      <a:pt x="24" y="51"/>
                    </a:cubicBezTo>
                    <a:cubicBezTo>
                      <a:pt x="21" y="46"/>
                      <a:pt x="21" y="45"/>
                      <a:pt x="14" y="44"/>
                    </a:cubicBezTo>
                    <a:cubicBezTo>
                      <a:pt x="11" y="42"/>
                      <a:pt x="9" y="40"/>
                      <a:pt x="5" y="38"/>
                    </a:cubicBezTo>
                    <a:cubicBezTo>
                      <a:pt x="0" y="32"/>
                      <a:pt x="6" y="27"/>
                      <a:pt x="2" y="23"/>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1" name="Group 2860"/>
            <p:cNvGrpSpPr>
              <a:grpSpLocks/>
            </p:cNvGrpSpPr>
            <p:nvPr/>
          </p:nvGrpSpPr>
          <p:grpSpPr bwMode="auto">
            <a:xfrm>
              <a:off x="914400" y="5410200"/>
              <a:ext cx="68263" cy="57150"/>
              <a:chOff x="764" y="3340"/>
              <a:chExt cx="43" cy="36"/>
            </a:xfrm>
            <a:grpFill/>
          </p:grpSpPr>
          <p:sp>
            <p:nvSpPr>
              <p:cNvPr id="115" name="Freeform 2858"/>
              <p:cNvSpPr>
                <a:spLocks/>
              </p:cNvSpPr>
              <p:nvPr/>
            </p:nvSpPr>
            <p:spPr bwMode="auto">
              <a:xfrm>
                <a:off x="764" y="3340"/>
                <a:ext cx="43" cy="36"/>
              </a:xfrm>
              <a:custGeom>
                <a:avLst/>
                <a:gdLst/>
                <a:ahLst/>
                <a:cxnLst>
                  <a:cxn ang="0">
                    <a:pos x="178" y="9"/>
                  </a:cxn>
                  <a:cxn ang="0">
                    <a:pos x="59" y="18"/>
                  </a:cxn>
                  <a:cxn ang="0">
                    <a:pos x="82" y="128"/>
                  </a:cxn>
                  <a:cxn ang="0">
                    <a:pos x="123" y="392"/>
                  </a:cxn>
                  <a:cxn ang="0">
                    <a:pos x="397" y="346"/>
                  </a:cxn>
                  <a:cxn ang="0">
                    <a:pos x="475" y="182"/>
                  </a:cxn>
                  <a:cxn ang="0">
                    <a:pos x="388" y="109"/>
                  </a:cxn>
                  <a:cxn ang="0">
                    <a:pos x="301" y="0"/>
                  </a:cxn>
                  <a:cxn ang="0">
                    <a:pos x="178" y="9"/>
                  </a:cxn>
                </a:cxnLst>
                <a:rect l="0" t="0" r="r" b="b"/>
                <a:pathLst>
                  <a:path w="475" h="392">
                    <a:moveTo>
                      <a:pt x="178" y="9"/>
                    </a:moveTo>
                    <a:cubicBezTo>
                      <a:pt x="137" y="14"/>
                      <a:pt x="96" y="5"/>
                      <a:pt x="59" y="18"/>
                    </a:cubicBezTo>
                    <a:cubicBezTo>
                      <a:pt x="0" y="37"/>
                      <a:pt x="41" y="119"/>
                      <a:pt x="82" y="128"/>
                    </a:cubicBezTo>
                    <a:cubicBezTo>
                      <a:pt x="105" y="214"/>
                      <a:pt x="100" y="305"/>
                      <a:pt x="123" y="392"/>
                    </a:cubicBezTo>
                    <a:cubicBezTo>
                      <a:pt x="228" y="364"/>
                      <a:pt x="269" y="355"/>
                      <a:pt x="397" y="346"/>
                    </a:cubicBezTo>
                    <a:cubicBezTo>
                      <a:pt x="438" y="287"/>
                      <a:pt x="457" y="251"/>
                      <a:pt x="475" y="182"/>
                    </a:cubicBezTo>
                    <a:cubicBezTo>
                      <a:pt x="461" y="132"/>
                      <a:pt x="425" y="146"/>
                      <a:pt x="388" y="109"/>
                    </a:cubicBezTo>
                    <a:cubicBezTo>
                      <a:pt x="370" y="59"/>
                      <a:pt x="356" y="14"/>
                      <a:pt x="301" y="0"/>
                    </a:cubicBezTo>
                    <a:cubicBezTo>
                      <a:pt x="164" y="18"/>
                      <a:pt x="137" y="50"/>
                      <a:pt x="178" y="9"/>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16" name="Freeform 2859"/>
              <p:cNvSpPr>
                <a:spLocks/>
              </p:cNvSpPr>
              <p:nvPr/>
            </p:nvSpPr>
            <p:spPr bwMode="auto">
              <a:xfrm>
                <a:off x="764" y="3340"/>
                <a:ext cx="43" cy="36"/>
              </a:xfrm>
              <a:custGeom>
                <a:avLst/>
                <a:gdLst/>
                <a:ahLst/>
                <a:cxnLst>
                  <a:cxn ang="0">
                    <a:pos x="16" y="1"/>
                  </a:cxn>
                  <a:cxn ang="0">
                    <a:pos x="5" y="2"/>
                  </a:cxn>
                  <a:cxn ang="0">
                    <a:pos x="7" y="12"/>
                  </a:cxn>
                  <a:cxn ang="0">
                    <a:pos x="11" y="36"/>
                  </a:cxn>
                  <a:cxn ang="0">
                    <a:pos x="36" y="31"/>
                  </a:cxn>
                  <a:cxn ang="0">
                    <a:pos x="43" y="16"/>
                  </a:cxn>
                  <a:cxn ang="0">
                    <a:pos x="35" y="10"/>
                  </a:cxn>
                  <a:cxn ang="0">
                    <a:pos x="27" y="0"/>
                  </a:cxn>
                  <a:cxn ang="0">
                    <a:pos x="16" y="1"/>
                  </a:cxn>
                </a:cxnLst>
                <a:rect l="0" t="0" r="r" b="b"/>
                <a:pathLst>
                  <a:path w="43" h="36">
                    <a:moveTo>
                      <a:pt x="16" y="1"/>
                    </a:moveTo>
                    <a:cubicBezTo>
                      <a:pt x="12" y="1"/>
                      <a:pt x="8" y="0"/>
                      <a:pt x="5" y="2"/>
                    </a:cubicBezTo>
                    <a:cubicBezTo>
                      <a:pt x="0" y="3"/>
                      <a:pt x="3" y="11"/>
                      <a:pt x="7" y="12"/>
                    </a:cubicBezTo>
                    <a:cubicBezTo>
                      <a:pt x="9" y="19"/>
                      <a:pt x="9" y="28"/>
                      <a:pt x="11" y="36"/>
                    </a:cubicBezTo>
                    <a:cubicBezTo>
                      <a:pt x="20" y="33"/>
                      <a:pt x="24" y="32"/>
                      <a:pt x="36" y="31"/>
                    </a:cubicBezTo>
                    <a:cubicBezTo>
                      <a:pt x="39" y="26"/>
                      <a:pt x="41" y="23"/>
                      <a:pt x="43" y="16"/>
                    </a:cubicBezTo>
                    <a:cubicBezTo>
                      <a:pt x="42" y="12"/>
                      <a:pt x="38" y="13"/>
                      <a:pt x="35" y="10"/>
                    </a:cubicBezTo>
                    <a:cubicBezTo>
                      <a:pt x="33" y="5"/>
                      <a:pt x="32" y="1"/>
                      <a:pt x="27" y="0"/>
                    </a:cubicBezTo>
                    <a:cubicBezTo>
                      <a:pt x="14" y="2"/>
                      <a:pt x="12" y="4"/>
                      <a:pt x="16" y="1"/>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2" name="Group 2854"/>
            <p:cNvGrpSpPr>
              <a:grpSpLocks/>
            </p:cNvGrpSpPr>
            <p:nvPr/>
          </p:nvGrpSpPr>
          <p:grpSpPr bwMode="auto">
            <a:xfrm>
              <a:off x="938213" y="5113338"/>
              <a:ext cx="136525" cy="112713"/>
              <a:chOff x="591" y="3221"/>
              <a:chExt cx="86" cy="71"/>
            </a:xfrm>
            <a:grpFill/>
          </p:grpSpPr>
          <p:sp>
            <p:nvSpPr>
              <p:cNvPr id="128" name="Freeform 2852"/>
              <p:cNvSpPr>
                <a:spLocks/>
              </p:cNvSpPr>
              <p:nvPr/>
            </p:nvSpPr>
            <p:spPr bwMode="auto">
              <a:xfrm>
                <a:off x="591" y="3221"/>
                <a:ext cx="86" cy="71"/>
              </a:xfrm>
              <a:custGeom>
                <a:avLst/>
                <a:gdLst/>
                <a:ahLst/>
                <a:cxnLst>
                  <a:cxn ang="0">
                    <a:pos x="13" y="164"/>
                  </a:cxn>
                  <a:cxn ang="0">
                    <a:pos x="250" y="155"/>
                  </a:cxn>
                  <a:cxn ang="0">
                    <a:pos x="373" y="0"/>
                  </a:cxn>
                  <a:cxn ang="0">
                    <a:pos x="536" y="64"/>
                  </a:cxn>
                  <a:cxn ang="0">
                    <a:pos x="613" y="187"/>
                  </a:cxn>
                  <a:cxn ang="0">
                    <a:pos x="677" y="405"/>
                  </a:cxn>
                  <a:cxn ang="0">
                    <a:pos x="795" y="391"/>
                  </a:cxn>
                  <a:cxn ang="0">
                    <a:pos x="904" y="569"/>
                  </a:cxn>
                  <a:cxn ang="0">
                    <a:pos x="795" y="742"/>
                  </a:cxn>
                  <a:cxn ang="0">
                    <a:pos x="700" y="756"/>
                  </a:cxn>
                  <a:cxn ang="0">
                    <a:pos x="632" y="624"/>
                  </a:cxn>
                  <a:cxn ang="0">
                    <a:pos x="523" y="656"/>
                  </a:cxn>
                  <a:cxn ang="0">
                    <a:pos x="459" y="578"/>
                  </a:cxn>
                  <a:cxn ang="0">
                    <a:pos x="395" y="719"/>
                  </a:cxn>
                  <a:cxn ang="0">
                    <a:pos x="209" y="687"/>
                  </a:cxn>
                  <a:cxn ang="0">
                    <a:pos x="68" y="391"/>
                  </a:cxn>
                  <a:cxn ang="0">
                    <a:pos x="23" y="337"/>
                  </a:cxn>
                  <a:cxn ang="0">
                    <a:pos x="0" y="273"/>
                  </a:cxn>
                  <a:cxn ang="0">
                    <a:pos x="13" y="164"/>
                  </a:cxn>
                </a:cxnLst>
                <a:rect l="0" t="0" r="r" b="b"/>
                <a:pathLst>
                  <a:path w="950" h="783">
                    <a:moveTo>
                      <a:pt x="13" y="164"/>
                    </a:moveTo>
                    <a:cubicBezTo>
                      <a:pt x="91" y="159"/>
                      <a:pt x="173" y="164"/>
                      <a:pt x="250" y="155"/>
                    </a:cubicBezTo>
                    <a:cubicBezTo>
                      <a:pt x="332" y="146"/>
                      <a:pt x="273" y="18"/>
                      <a:pt x="373" y="0"/>
                    </a:cubicBezTo>
                    <a:cubicBezTo>
                      <a:pt x="495" y="13"/>
                      <a:pt x="436" y="36"/>
                      <a:pt x="536" y="64"/>
                    </a:cubicBezTo>
                    <a:cubicBezTo>
                      <a:pt x="550" y="123"/>
                      <a:pt x="554" y="164"/>
                      <a:pt x="613" y="187"/>
                    </a:cubicBezTo>
                    <a:cubicBezTo>
                      <a:pt x="632" y="259"/>
                      <a:pt x="613" y="378"/>
                      <a:pt x="677" y="405"/>
                    </a:cubicBezTo>
                    <a:cubicBezTo>
                      <a:pt x="727" y="382"/>
                      <a:pt x="741" y="382"/>
                      <a:pt x="795" y="391"/>
                    </a:cubicBezTo>
                    <a:cubicBezTo>
                      <a:pt x="809" y="460"/>
                      <a:pt x="836" y="542"/>
                      <a:pt x="904" y="569"/>
                    </a:cubicBezTo>
                    <a:cubicBezTo>
                      <a:pt x="945" y="724"/>
                      <a:pt x="950" y="728"/>
                      <a:pt x="795" y="742"/>
                    </a:cubicBezTo>
                    <a:cubicBezTo>
                      <a:pt x="754" y="769"/>
                      <a:pt x="745" y="783"/>
                      <a:pt x="700" y="756"/>
                    </a:cubicBezTo>
                    <a:cubicBezTo>
                      <a:pt x="654" y="687"/>
                      <a:pt x="650" y="724"/>
                      <a:pt x="632" y="624"/>
                    </a:cubicBezTo>
                    <a:cubicBezTo>
                      <a:pt x="559" y="642"/>
                      <a:pt x="609" y="669"/>
                      <a:pt x="523" y="656"/>
                    </a:cubicBezTo>
                    <a:cubicBezTo>
                      <a:pt x="500" y="619"/>
                      <a:pt x="500" y="596"/>
                      <a:pt x="459" y="578"/>
                    </a:cubicBezTo>
                    <a:cubicBezTo>
                      <a:pt x="423" y="633"/>
                      <a:pt x="454" y="687"/>
                      <a:pt x="395" y="719"/>
                    </a:cubicBezTo>
                    <a:cubicBezTo>
                      <a:pt x="332" y="710"/>
                      <a:pt x="273" y="697"/>
                      <a:pt x="209" y="687"/>
                    </a:cubicBezTo>
                    <a:cubicBezTo>
                      <a:pt x="104" y="610"/>
                      <a:pt x="182" y="473"/>
                      <a:pt x="68" y="391"/>
                    </a:cubicBezTo>
                    <a:cubicBezTo>
                      <a:pt x="27" y="296"/>
                      <a:pt x="91" y="428"/>
                      <a:pt x="23" y="337"/>
                    </a:cubicBezTo>
                    <a:cubicBezTo>
                      <a:pt x="9" y="319"/>
                      <a:pt x="9" y="296"/>
                      <a:pt x="0" y="273"/>
                    </a:cubicBezTo>
                    <a:cubicBezTo>
                      <a:pt x="4" y="246"/>
                      <a:pt x="41" y="164"/>
                      <a:pt x="13" y="164"/>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29" name="Freeform 2853"/>
              <p:cNvSpPr>
                <a:spLocks/>
              </p:cNvSpPr>
              <p:nvPr/>
            </p:nvSpPr>
            <p:spPr bwMode="auto">
              <a:xfrm>
                <a:off x="591" y="3221"/>
                <a:ext cx="86" cy="71"/>
              </a:xfrm>
              <a:custGeom>
                <a:avLst/>
                <a:gdLst/>
                <a:ahLst/>
                <a:cxnLst>
                  <a:cxn ang="0">
                    <a:pos x="1" y="15"/>
                  </a:cxn>
                  <a:cxn ang="0">
                    <a:pos x="22" y="14"/>
                  </a:cxn>
                  <a:cxn ang="0">
                    <a:pos x="34" y="0"/>
                  </a:cxn>
                  <a:cxn ang="0">
                    <a:pos x="48" y="6"/>
                  </a:cxn>
                  <a:cxn ang="0">
                    <a:pos x="55" y="17"/>
                  </a:cxn>
                  <a:cxn ang="0">
                    <a:pos x="61" y="37"/>
                  </a:cxn>
                  <a:cxn ang="0">
                    <a:pos x="72" y="35"/>
                  </a:cxn>
                  <a:cxn ang="0">
                    <a:pos x="82" y="52"/>
                  </a:cxn>
                  <a:cxn ang="0">
                    <a:pos x="72" y="67"/>
                  </a:cxn>
                  <a:cxn ang="0">
                    <a:pos x="63" y="69"/>
                  </a:cxn>
                  <a:cxn ang="0">
                    <a:pos x="57" y="57"/>
                  </a:cxn>
                  <a:cxn ang="0">
                    <a:pos x="47" y="60"/>
                  </a:cxn>
                  <a:cxn ang="0">
                    <a:pos x="41" y="52"/>
                  </a:cxn>
                  <a:cxn ang="0">
                    <a:pos x="36" y="65"/>
                  </a:cxn>
                  <a:cxn ang="0">
                    <a:pos x="19" y="62"/>
                  </a:cxn>
                  <a:cxn ang="0">
                    <a:pos x="6" y="35"/>
                  </a:cxn>
                  <a:cxn ang="0">
                    <a:pos x="2" y="31"/>
                  </a:cxn>
                  <a:cxn ang="0">
                    <a:pos x="0" y="25"/>
                  </a:cxn>
                  <a:cxn ang="0">
                    <a:pos x="1" y="15"/>
                  </a:cxn>
                </a:cxnLst>
                <a:rect l="0" t="0" r="r" b="b"/>
                <a:pathLst>
                  <a:path w="86" h="71">
                    <a:moveTo>
                      <a:pt x="1" y="15"/>
                    </a:moveTo>
                    <a:cubicBezTo>
                      <a:pt x="8" y="14"/>
                      <a:pt x="15" y="15"/>
                      <a:pt x="22" y="14"/>
                    </a:cubicBezTo>
                    <a:cubicBezTo>
                      <a:pt x="30" y="13"/>
                      <a:pt x="25" y="2"/>
                      <a:pt x="34" y="0"/>
                    </a:cubicBezTo>
                    <a:cubicBezTo>
                      <a:pt x="45" y="1"/>
                      <a:pt x="39" y="3"/>
                      <a:pt x="48" y="6"/>
                    </a:cubicBezTo>
                    <a:cubicBezTo>
                      <a:pt x="50" y="11"/>
                      <a:pt x="50" y="15"/>
                      <a:pt x="55" y="17"/>
                    </a:cubicBezTo>
                    <a:cubicBezTo>
                      <a:pt x="57" y="23"/>
                      <a:pt x="55" y="34"/>
                      <a:pt x="61" y="37"/>
                    </a:cubicBezTo>
                    <a:cubicBezTo>
                      <a:pt x="66" y="35"/>
                      <a:pt x="67" y="35"/>
                      <a:pt x="72" y="35"/>
                    </a:cubicBezTo>
                    <a:cubicBezTo>
                      <a:pt x="73" y="42"/>
                      <a:pt x="76" y="49"/>
                      <a:pt x="82" y="52"/>
                    </a:cubicBezTo>
                    <a:cubicBezTo>
                      <a:pt x="86" y="66"/>
                      <a:pt x="86" y="66"/>
                      <a:pt x="72" y="67"/>
                    </a:cubicBezTo>
                    <a:cubicBezTo>
                      <a:pt x="68" y="70"/>
                      <a:pt x="67" y="71"/>
                      <a:pt x="63" y="69"/>
                    </a:cubicBezTo>
                    <a:cubicBezTo>
                      <a:pt x="59" y="62"/>
                      <a:pt x="59" y="66"/>
                      <a:pt x="57" y="57"/>
                    </a:cubicBezTo>
                    <a:cubicBezTo>
                      <a:pt x="51" y="58"/>
                      <a:pt x="55" y="61"/>
                      <a:pt x="47" y="60"/>
                    </a:cubicBezTo>
                    <a:cubicBezTo>
                      <a:pt x="45" y="56"/>
                      <a:pt x="45" y="54"/>
                      <a:pt x="41" y="52"/>
                    </a:cubicBezTo>
                    <a:cubicBezTo>
                      <a:pt x="38" y="57"/>
                      <a:pt x="41" y="62"/>
                      <a:pt x="36" y="65"/>
                    </a:cubicBezTo>
                    <a:cubicBezTo>
                      <a:pt x="30" y="64"/>
                      <a:pt x="25" y="63"/>
                      <a:pt x="19" y="62"/>
                    </a:cubicBezTo>
                    <a:cubicBezTo>
                      <a:pt x="9" y="55"/>
                      <a:pt x="16" y="43"/>
                      <a:pt x="6" y="35"/>
                    </a:cubicBezTo>
                    <a:cubicBezTo>
                      <a:pt x="2" y="27"/>
                      <a:pt x="8" y="39"/>
                      <a:pt x="2" y="31"/>
                    </a:cubicBezTo>
                    <a:cubicBezTo>
                      <a:pt x="0" y="29"/>
                      <a:pt x="0" y="27"/>
                      <a:pt x="0" y="25"/>
                    </a:cubicBezTo>
                    <a:cubicBezTo>
                      <a:pt x="0" y="22"/>
                      <a:pt x="3" y="15"/>
                      <a:pt x="1" y="15"/>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3" name="Group 2866"/>
            <p:cNvGrpSpPr>
              <a:grpSpLocks/>
            </p:cNvGrpSpPr>
            <p:nvPr/>
          </p:nvGrpSpPr>
          <p:grpSpPr bwMode="auto">
            <a:xfrm>
              <a:off x="1295400" y="5410200"/>
              <a:ext cx="58738" cy="36513"/>
              <a:chOff x="817" y="3393"/>
              <a:chExt cx="37" cy="23"/>
            </a:xfrm>
            <a:grpFill/>
          </p:grpSpPr>
          <p:sp>
            <p:nvSpPr>
              <p:cNvPr id="131" name="Freeform 2864"/>
              <p:cNvSpPr>
                <a:spLocks/>
              </p:cNvSpPr>
              <p:nvPr/>
            </p:nvSpPr>
            <p:spPr bwMode="auto">
              <a:xfrm>
                <a:off x="817" y="3393"/>
                <a:ext cx="37" cy="23"/>
              </a:xfrm>
              <a:custGeom>
                <a:avLst/>
                <a:gdLst/>
                <a:ahLst/>
                <a:cxnLst>
                  <a:cxn ang="0">
                    <a:pos x="267" y="0"/>
                  </a:cxn>
                  <a:cxn ang="0">
                    <a:pos x="23" y="125"/>
                  </a:cxn>
                  <a:cxn ang="0">
                    <a:pos x="102" y="223"/>
                  </a:cxn>
                  <a:cxn ang="0">
                    <a:pos x="212" y="181"/>
                  </a:cxn>
                  <a:cxn ang="0">
                    <a:pos x="313" y="190"/>
                  </a:cxn>
                  <a:cxn ang="0">
                    <a:pos x="267" y="0"/>
                  </a:cxn>
                </a:cxnLst>
                <a:rect l="0" t="0" r="r" b="b"/>
                <a:pathLst>
                  <a:path w="400" h="250">
                    <a:moveTo>
                      <a:pt x="267" y="0"/>
                    </a:moveTo>
                    <a:cubicBezTo>
                      <a:pt x="184" y="61"/>
                      <a:pt x="115" y="88"/>
                      <a:pt x="23" y="125"/>
                    </a:cubicBezTo>
                    <a:cubicBezTo>
                      <a:pt x="0" y="200"/>
                      <a:pt x="37" y="209"/>
                      <a:pt x="102" y="223"/>
                    </a:cubicBezTo>
                    <a:cubicBezTo>
                      <a:pt x="171" y="250"/>
                      <a:pt x="157" y="195"/>
                      <a:pt x="212" y="181"/>
                    </a:cubicBezTo>
                    <a:cubicBezTo>
                      <a:pt x="244" y="227"/>
                      <a:pt x="258" y="200"/>
                      <a:pt x="313" y="190"/>
                    </a:cubicBezTo>
                    <a:cubicBezTo>
                      <a:pt x="345" y="79"/>
                      <a:pt x="400" y="0"/>
                      <a:pt x="267" y="0"/>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32" name="Freeform 2865"/>
              <p:cNvSpPr>
                <a:spLocks/>
              </p:cNvSpPr>
              <p:nvPr/>
            </p:nvSpPr>
            <p:spPr bwMode="auto">
              <a:xfrm>
                <a:off x="817" y="3393"/>
                <a:ext cx="37" cy="23"/>
              </a:xfrm>
              <a:custGeom>
                <a:avLst/>
                <a:gdLst/>
                <a:ahLst/>
                <a:cxnLst>
                  <a:cxn ang="0">
                    <a:pos x="25" y="0"/>
                  </a:cxn>
                  <a:cxn ang="0">
                    <a:pos x="2" y="11"/>
                  </a:cxn>
                  <a:cxn ang="0">
                    <a:pos x="10" y="20"/>
                  </a:cxn>
                  <a:cxn ang="0">
                    <a:pos x="20" y="16"/>
                  </a:cxn>
                  <a:cxn ang="0">
                    <a:pos x="29" y="17"/>
                  </a:cxn>
                  <a:cxn ang="0">
                    <a:pos x="25" y="0"/>
                  </a:cxn>
                </a:cxnLst>
                <a:rect l="0" t="0" r="r" b="b"/>
                <a:pathLst>
                  <a:path w="37" h="23">
                    <a:moveTo>
                      <a:pt x="25" y="0"/>
                    </a:moveTo>
                    <a:cubicBezTo>
                      <a:pt x="17" y="5"/>
                      <a:pt x="11" y="8"/>
                      <a:pt x="2" y="11"/>
                    </a:cubicBezTo>
                    <a:cubicBezTo>
                      <a:pt x="0" y="18"/>
                      <a:pt x="4" y="19"/>
                      <a:pt x="10" y="20"/>
                    </a:cubicBezTo>
                    <a:cubicBezTo>
                      <a:pt x="16" y="23"/>
                      <a:pt x="15" y="18"/>
                      <a:pt x="20" y="16"/>
                    </a:cubicBezTo>
                    <a:cubicBezTo>
                      <a:pt x="23" y="21"/>
                      <a:pt x="24" y="18"/>
                      <a:pt x="29" y="17"/>
                    </a:cubicBezTo>
                    <a:cubicBezTo>
                      <a:pt x="32" y="7"/>
                      <a:pt x="37" y="0"/>
                      <a:pt x="25" y="0"/>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nvGrpSpPr>
            <p:cNvPr id="14" name="Group 2848"/>
            <p:cNvGrpSpPr>
              <a:grpSpLocks/>
            </p:cNvGrpSpPr>
            <p:nvPr/>
          </p:nvGrpSpPr>
          <p:grpSpPr bwMode="auto">
            <a:xfrm>
              <a:off x="474663" y="5014913"/>
              <a:ext cx="50800" cy="73025"/>
              <a:chOff x="299" y="3159"/>
              <a:chExt cx="32" cy="46"/>
            </a:xfrm>
            <a:grpFill/>
          </p:grpSpPr>
          <p:sp>
            <p:nvSpPr>
              <p:cNvPr id="134" name="Freeform 2846"/>
              <p:cNvSpPr>
                <a:spLocks/>
              </p:cNvSpPr>
              <p:nvPr/>
            </p:nvSpPr>
            <p:spPr bwMode="auto">
              <a:xfrm>
                <a:off x="299" y="3159"/>
                <a:ext cx="32" cy="46"/>
              </a:xfrm>
              <a:custGeom>
                <a:avLst/>
                <a:gdLst/>
                <a:ahLst/>
                <a:cxnLst>
                  <a:cxn ang="0">
                    <a:pos x="230" y="0"/>
                  </a:cxn>
                  <a:cxn ang="0">
                    <a:pos x="221" y="132"/>
                  </a:cxn>
                  <a:cxn ang="0">
                    <a:pos x="120" y="195"/>
                  </a:cxn>
                  <a:cxn ang="0">
                    <a:pos x="46" y="263"/>
                  </a:cxn>
                  <a:cxn ang="0">
                    <a:pos x="0" y="427"/>
                  </a:cxn>
                  <a:cxn ang="0">
                    <a:pos x="79" y="482"/>
                  </a:cxn>
                  <a:cxn ang="0">
                    <a:pos x="134" y="404"/>
                  </a:cxn>
                  <a:cxn ang="0">
                    <a:pos x="276" y="350"/>
                  </a:cxn>
                  <a:cxn ang="0">
                    <a:pos x="322" y="195"/>
                  </a:cxn>
                  <a:cxn ang="0">
                    <a:pos x="340" y="132"/>
                  </a:cxn>
                  <a:cxn ang="0">
                    <a:pos x="230" y="0"/>
                  </a:cxn>
                </a:cxnLst>
                <a:rect l="0" t="0" r="r" b="b"/>
                <a:pathLst>
                  <a:path w="359" h="500">
                    <a:moveTo>
                      <a:pt x="230" y="0"/>
                    </a:moveTo>
                    <a:cubicBezTo>
                      <a:pt x="216" y="41"/>
                      <a:pt x="249" y="91"/>
                      <a:pt x="221" y="132"/>
                    </a:cubicBezTo>
                    <a:cubicBezTo>
                      <a:pt x="203" y="154"/>
                      <a:pt x="147" y="182"/>
                      <a:pt x="120" y="195"/>
                    </a:cubicBezTo>
                    <a:cubicBezTo>
                      <a:pt x="106" y="245"/>
                      <a:pt x="88" y="236"/>
                      <a:pt x="46" y="263"/>
                    </a:cubicBezTo>
                    <a:cubicBezTo>
                      <a:pt x="14" y="336"/>
                      <a:pt x="10" y="327"/>
                      <a:pt x="0" y="427"/>
                    </a:cubicBezTo>
                    <a:cubicBezTo>
                      <a:pt x="10" y="491"/>
                      <a:pt x="19" y="500"/>
                      <a:pt x="79" y="482"/>
                    </a:cubicBezTo>
                    <a:cubicBezTo>
                      <a:pt x="92" y="441"/>
                      <a:pt x="88" y="418"/>
                      <a:pt x="134" y="404"/>
                    </a:cubicBezTo>
                    <a:cubicBezTo>
                      <a:pt x="152" y="341"/>
                      <a:pt x="207" y="354"/>
                      <a:pt x="276" y="350"/>
                    </a:cubicBezTo>
                    <a:cubicBezTo>
                      <a:pt x="359" y="327"/>
                      <a:pt x="299" y="354"/>
                      <a:pt x="322" y="195"/>
                    </a:cubicBezTo>
                    <a:cubicBezTo>
                      <a:pt x="327" y="173"/>
                      <a:pt x="340" y="132"/>
                      <a:pt x="340" y="132"/>
                    </a:cubicBezTo>
                    <a:cubicBezTo>
                      <a:pt x="258" y="118"/>
                      <a:pt x="230" y="82"/>
                      <a:pt x="230" y="0"/>
                    </a:cubicBezTo>
                  </a:path>
                </a:pathLst>
              </a:custGeom>
              <a:grpFill/>
              <a:ln w="127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sp>
            <p:nvSpPr>
              <p:cNvPr id="135" name="Freeform 2847"/>
              <p:cNvSpPr>
                <a:spLocks/>
              </p:cNvSpPr>
              <p:nvPr/>
            </p:nvSpPr>
            <p:spPr bwMode="auto">
              <a:xfrm>
                <a:off x="299" y="3159"/>
                <a:ext cx="32" cy="46"/>
              </a:xfrm>
              <a:custGeom>
                <a:avLst/>
                <a:gdLst/>
                <a:ahLst/>
                <a:cxnLst>
                  <a:cxn ang="0">
                    <a:pos x="21" y="0"/>
                  </a:cxn>
                  <a:cxn ang="0">
                    <a:pos x="20" y="12"/>
                  </a:cxn>
                  <a:cxn ang="0">
                    <a:pos x="11" y="18"/>
                  </a:cxn>
                  <a:cxn ang="0">
                    <a:pos x="4" y="24"/>
                  </a:cxn>
                  <a:cxn ang="0">
                    <a:pos x="0" y="39"/>
                  </a:cxn>
                  <a:cxn ang="0">
                    <a:pos x="7" y="44"/>
                  </a:cxn>
                  <a:cxn ang="0">
                    <a:pos x="12" y="37"/>
                  </a:cxn>
                  <a:cxn ang="0">
                    <a:pos x="25" y="32"/>
                  </a:cxn>
                  <a:cxn ang="0">
                    <a:pos x="29" y="18"/>
                  </a:cxn>
                  <a:cxn ang="0">
                    <a:pos x="31" y="12"/>
                  </a:cxn>
                  <a:cxn ang="0">
                    <a:pos x="21" y="0"/>
                  </a:cxn>
                </a:cxnLst>
                <a:rect l="0" t="0" r="r" b="b"/>
                <a:pathLst>
                  <a:path w="32" h="46">
                    <a:moveTo>
                      <a:pt x="21" y="0"/>
                    </a:moveTo>
                    <a:cubicBezTo>
                      <a:pt x="19" y="4"/>
                      <a:pt x="22" y="9"/>
                      <a:pt x="20" y="12"/>
                    </a:cubicBezTo>
                    <a:cubicBezTo>
                      <a:pt x="18" y="14"/>
                      <a:pt x="13" y="17"/>
                      <a:pt x="11" y="18"/>
                    </a:cubicBezTo>
                    <a:cubicBezTo>
                      <a:pt x="9" y="23"/>
                      <a:pt x="8" y="22"/>
                      <a:pt x="4" y="24"/>
                    </a:cubicBezTo>
                    <a:cubicBezTo>
                      <a:pt x="1" y="31"/>
                      <a:pt x="1" y="30"/>
                      <a:pt x="0" y="39"/>
                    </a:cubicBezTo>
                    <a:cubicBezTo>
                      <a:pt x="1" y="45"/>
                      <a:pt x="1" y="46"/>
                      <a:pt x="7" y="44"/>
                    </a:cubicBezTo>
                    <a:cubicBezTo>
                      <a:pt x="8" y="41"/>
                      <a:pt x="8" y="38"/>
                      <a:pt x="12" y="37"/>
                    </a:cubicBezTo>
                    <a:cubicBezTo>
                      <a:pt x="14" y="31"/>
                      <a:pt x="19" y="33"/>
                      <a:pt x="25" y="32"/>
                    </a:cubicBezTo>
                    <a:cubicBezTo>
                      <a:pt x="32" y="30"/>
                      <a:pt x="27" y="33"/>
                      <a:pt x="29" y="18"/>
                    </a:cubicBezTo>
                    <a:cubicBezTo>
                      <a:pt x="29" y="16"/>
                      <a:pt x="31" y="12"/>
                      <a:pt x="31" y="12"/>
                    </a:cubicBezTo>
                    <a:cubicBezTo>
                      <a:pt x="23" y="11"/>
                      <a:pt x="21" y="8"/>
                      <a:pt x="21" y="0"/>
                    </a:cubicBezTo>
                  </a:path>
                </a:pathLst>
              </a:cu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cs typeface="Arial" pitchFamily="34" charset="0"/>
                </a:endParaRPr>
              </a:p>
            </p:txBody>
          </p:sp>
        </p:grpSp>
      </p:grpSp>
      <p:sp>
        <p:nvSpPr>
          <p:cNvPr id="139" name="Line 93"/>
          <p:cNvSpPr>
            <a:spLocks noChangeShapeType="1"/>
          </p:cNvSpPr>
          <p:nvPr/>
        </p:nvSpPr>
        <p:spPr bwMode="auto">
          <a:xfrm flipH="1">
            <a:off x="6429375" y="2666999"/>
            <a:ext cx="1085850" cy="561976"/>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40" name="Rectangle 95"/>
          <p:cNvSpPr>
            <a:spLocks noChangeArrowheads="1"/>
          </p:cNvSpPr>
          <p:nvPr/>
        </p:nvSpPr>
        <p:spPr bwMode="auto">
          <a:xfrm>
            <a:off x="7515225" y="2466975"/>
            <a:ext cx="1120775" cy="369974"/>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NEW JERSEY</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820</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154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143" name="Rectangle 92"/>
          <p:cNvSpPr>
            <a:spLocks noChangeArrowheads="1"/>
          </p:cNvSpPr>
          <p:nvPr/>
        </p:nvSpPr>
        <p:spPr bwMode="auto">
          <a:xfrm>
            <a:off x="3589323" y="5772032"/>
            <a:ext cx="1150937" cy="277641"/>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MISSISSIPPI</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1387</a:t>
            </a:r>
            <a:r>
              <a:rPr lang="en-US" sz="600" baseline="30000" dirty="0">
                <a:solidFill>
                  <a:srgbClr val="000000"/>
                </a:solidFill>
                <a:cs typeface="Arial" pitchFamily="34" charset="0"/>
              </a:rPr>
              <a:t>th</a:t>
            </a:r>
            <a:r>
              <a:rPr lang="en-US" sz="600" dirty="0">
                <a:solidFill>
                  <a:srgbClr val="000000"/>
                </a:solidFill>
                <a:cs typeface="Arial" pitchFamily="34" charset="0"/>
              </a:rPr>
              <a:t> QM CO 	</a:t>
            </a:r>
          </a:p>
        </p:txBody>
      </p:sp>
      <p:grpSp>
        <p:nvGrpSpPr>
          <p:cNvPr id="15" name="Group 126"/>
          <p:cNvGrpSpPr/>
          <p:nvPr/>
        </p:nvGrpSpPr>
        <p:grpSpPr>
          <a:xfrm>
            <a:off x="7315429" y="5288812"/>
            <a:ext cx="1362289" cy="851488"/>
            <a:chOff x="7286854" y="4964962"/>
            <a:chExt cx="1362289" cy="851488"/>
          </a:xfrm>
        </p:grpSpPr>
        <p:pic>
          <p:nvPicPr>
            <p:cNvPr id="119" name="Picture 118"/>
            <p:cNvPicPr/>
            <p:nvPr/>
          </p:nvPicPr>
          <p:blipFill>
            <a:blip r:embed="rId2" cstate="print">
              <a:clrChange>
                <a:clrFrom>
                  <a:srgbClr val="FFFFFF"/>
                </a:clrFrom>
                <a:clrTo>
                  <a:srgbClr val="FFFFFF">
                    <a:alpha val="0"/>
                  </a:srgbClr>
                </a:clrTo>
              </a:clrChange>
            </a:blip>
            <a:srcRect l="9157" t="6282" r="4879" b="70356"/>
            <a:stretch>
              <a:fillRect/>
            </a:stretch>
          </p:blipFill>
          <p:spPr bwMode="auto">
            <a:xfrm>
              <a:off x="7286854" y="4964962"/>
              <a:ext cx="1294942" cy="318976"/>
            </a:xfrm>
            <a:prstGeom prst="rect">
              <a:avLst/>
            </a:prstGeom>
            <a:noFill/>
            <a:ln w="9525">
              <a:noFill/>
              <a:miter lim="800000"/>
              <a:headEnd/>
              <a:tailEnd/>
            </a:ln>
          </p:spPr>
        </p:pic>
        <p:sp>
          <p:nvSpPr>
            <p:cNvPr id="120" name="Line 6"/>
            <p:cNvSpPr>
              <a:spLocks noChangeShapeType="1"/>
            </p:cNvSpPr>
            <p:nvPr/>
          </p:nvSpPr>
          <p:spPr bwMode="auto">
            <a:xfrm flipH="1" flipV="1">
              <a:off x="8045450" y="5156199"/>
              <a:ext cx="12700" cy="492125"/>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7" name="Rectangle 91"/>
            <p:cNvSpPr>
              <a:spLocks noChangeArrowheads="1"/>
            </p:cNvSpPr>
            <p:nvPr/>
          </p:nvSpPr>
          <p:spPr bwMode="auto">
            <a:xfrm>
              <a:off x="7491966" y="5446476"/>
              <a:ext cx="1157177" cy="369974"/>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VIRGIN ISLANDS</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610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630</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p:txBody>
        </p:sp>
      </p:grpSp>
      <p:pic>
        <p:nvPicPr>
          <p:cNvPr id="121" name="Picture 120"/>
          <p:cNvPicPr/>
          <p:nvPr/>
        </p:nvPicPr>
        <p:blipFill>
          <a:blip r:embed="rId3" cstate="print">
            <a:clrChange>
              <a:clrFrom>
                <a:srgbClr val="FFFFFF"/>
              </a:clrFrom>
              <a:clrTo>
                <a:srgbClr val="FFFFFF">
                  <a:alpha val="0"/>
                </a:srgbClr>
              </a:clrTo>
            </a:clrChange>
          </a:blip>
          <a:srcRect t="18964" b="28886"/>
          <a:stretch>
            <a:fillRect/>
          </a:stretch>
        </p:blipFill>
        <p:spPr bwMode="auto">
          <a:xfrm>
            <a:off x="6543675" y="4762499"/>
            <a:ext cx="504826" cy="247651"/>
          </a:xfrm>
          <a:prstGeom prst="rect">
            <a:avLst/>
          </a:prstGeom>
          <a:noFill/>
          <a:ln w="9525">
            <a:noFill/>
            <a:miter lim="800000"/>
            <a:headEnd/>
            <a:tailEnd/>
          </a:ln>
        </p:spPr>
      </p:pic>
      <p:sp>
        <p:nvSpPr>
          <p:cNvPr id="124" name="Line 6"/>
          <p:cNvSpPr>
            <a:spLocks noChangeShapeType="1"/>
          </p:cNvSpPr>
          <p:nvPr/>
        </p:nvSpPr>
        <p:spPr bwMode="auto">
          <a:xfrm rot="-5460000" flipV="1">
            <a:off x="7715249" y="4101107"/>
            <a:ext cx="25397" cy="1528167"/>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a:solidFill>
                <a:srgbClr val="000000"/>
              </a:solidFill>
              <a:cs typeface="Arial" pitchFamily="34" charset="0"/>
            </a:endParaRPr>
          </a:p>
        </p:txBody>
      </p:sp>
      <p:sp>
        <p:nvSpPr>
          <p:cNvPr id="138" name="Rectangle 91"/>
          <p:cNvSpPr>
            <a:spLocks noChangeArrowheads="1"/>
          </p:cNvSpPr>
          <p:nvPr/>
        </p:nvSpPr>
        <p:spPr bwMode="auto">
          <a:xfrm>
            <a:off x="7450833" y="4659141"/>
            <a:ext cx="1170843" cy="465309"/>
          </a:xfrm>
          <a:prstGeom prst="rect">
            <a:avLst/>
          </a:prstGeom>
          <a:solidFill>
            <a:srgbClr val="92D050"/>
          </a:solidFill>
          <a:ln w="28575">
            <a:solidFill>
              <a:schemeClr val="tx1"/>
            </a:solidFill>
            <a:miter lim="800000"/>
            <a:headEnd/>
            <a:tailEnd/>
          </a:ln>
        </p:spPr>
        <p:txBody>
          <a:bodyPr wrap="square"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PUERTO RICO</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219</a:t>
            </a:r>
            <a:r>
              <a:rPr lang="en-US" sz="600" baseline="30000" dirty="0">
                <a:solidFill>
                  <a:srgbClr val="000000"/>
                </a:solidFill>
                <a:cs typeface="Arial" pitchFamily="34" charset="0"/>
              </a:rPr>
              <a:t>th</a:t>
            </a:r>
            <a:r>
              <a:rPr lang="en-US" sz="600" dirty="0">
                <a:solidFill>
                  <a:srgbClr val="000000"/>
                </a:solidFill>
                <a:cs typeface="Arial" pitchFamily="34" charset="0"/>
              </a:rPr>
              <a:t> QM DET</a:t>
            </a:r>
          </a:p>
          <a:p>
            <a:pPr eaLnBrk="0" fontAlgn="base" hangingPunct="0">
              <a:spcBef>
                <a:spcPct val="0"/>
              </a:spcBef>
              <a:spcAft>
                <a:spcPct val="0"/>
              </a:spcAft>
            </a:pPr>
            <a:r>
              <a:rPr lang="en-US" sz="600" dirty="0">
                <a:solidFill>
                  <a:srgbClr val="000000"/>
                </a:solidFill>
                <a:cs typeface="Arial" pitchFamily="34" charset="0"/>
              </a:rPr>
              <a:t>105</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a:p>
            <a:pPr eaLnBrk="0" fontAlgn="base" hangingPunct="0">
              <a:spcBef>
                <a:spcPct val="0"/>
              </a:spcBef>
              <a:spcAft>
                <a:spcPct val="0"/>
              </a:spcAft>
            </a:pPr>
            <a:r>
              <a:rPr lang="en-US" sz="600" dirty="0">
                <a:solidFill>
                  <a:srgbClr val="000000"/>
                </a:solidFill>
                <a:cs typeface="Arial" pitchFamily="34" charset="0"/>
              </a:rPr>
              <a:t>714</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9301" name="Rectangle 91"/>
          <p:cNvSpPr>
            <a:spLocks noChangeArrowheads="1"/>
          </p:cNvSpPr>
          <p:nvPr/>
        </p:nvSpPr>
        <p:spPr bwMode="auto">
          <a:xfrm>
            <a:off x="990600" y="3810000"/>
            <a:ext cx="1279525" cy="277813"/>
          </a:xfrm>
          <a:prstGeom prst="rect">
            <a:avLst/>
          </a:prstGeom>
          <a:solidFill>
            <a:srgbClr val="92D050"/>
          </a:solidFill>
          <a:ln w="28575">
            <a:solidFill>
              <a:schemeClr val="tx1"/>
            </a:solidFill>
            <a:miter lim="800000"/>
            <a:headEnd/>
            <a:tailEnd/>
          </a:ln>
        </p:spPr>
        <p:txBody>
          <a:bodyPr lIns="46038" tIns="46038" rIns="46038" bIns="46038">
            <a:spAutoFit/>
          </a:bodyPr>
          <a:lstStyle/>
          <a:p>
            <a:pPr algn="ctr" eaLnBrk="0" fontAlgn="base" hangingPunct="0">
              <a:spcBef>
                <a:spcPct val="0"/>
              </a:spcBef>
              <a:spcAft>
                <a:spcPct val="0"/>
              </a:spcAft>
            </a:pPr>
            <a:r>
              <a:rPr lang="en-US" sz="600" b="1" u="sng" dirty="0">
                <a:solidFill>
                  <a:srgbClr val="000000"/>
                </a:solidFill>
                <a:cs typeface="Arial" pitchFamily="34" charset="0"/>
              </a:rPr>
              <a:t>NEVADA</a:t>
            </a:r>
            <a:endParaRPr lang="en-US" sz="600" dirty="0">
              <a:solidFill>
                <a:srgbClr val="000000"/>
              </a:solidFill>
              <a:cs typeface="Arial" pitchFamily="34" charset="0"/>
            </a:endParaRPr>
          </a:p>
          <a:p>
            <a:pPr eaLnBrk="0" fontAlgn="base" hangingPunct="0">
              <a:spcBef>
                <a:spcPct val="0"/>
              </a:spcBef>
              <a:spcAft>
                <a:spcPct val="0"/>
              </a:spcAft>
            </a:pPr>
            <a:r>
              <a:rPr lang="en-US" sz="600" dirty="0">
                <a:solidFill>
                  <a:srgbClr val="000000"/>
                </a:solidFill>
                <a:cs typeface="Arial" pitchFamily="34" charset="0"/>
              </a:rPr>
              <a:t>100</a:t>
            </a:r>
            <a:r>
              <a:rPr lang="en-US" sz="600" baseline="30000" dirty="0">
                <a:solidFill>
                  <a:srgbClr val="000000"/>
                </a:solidFill>
                <a:cs typeface="Arial" pitchFamily="34" charset="0"/>
              </a:rPr>
              <a:t>th</a:t>
            </a:r>
            <a:r>
              <a:rPr lang="en-US" sz="600" dirty="0">
                <a:solidFill>
                  <a:srgbClr val="000000"/>
                </a:solidFill>
                <a:cs typeface="Arial" pitchFamily="34" charset="0"/>
              </a:rPr>
              <a:t> QM CO</a:t>
            </a:r>
          </a:p>
        </p:txBody>
      </p:sp>
      <p:sp>
        <p:nvSpPr>
          <p:cNvPr id="127" name="TextBox 126"/>
          <p:cNvSpPr txBox="1"/>
          <p:nvPr/>
        </p:nvSpPr>
        <p:spPr>
          <a:xfrm>
            <a:off x="1906401" y="93880"/>
            <a:ext cx="5326203" cy="461665"/>
          </a:xfrm>
          <a:prstGeom prst="rect">
            <a:avLst/>
          </a:prstGeom>
          <a:noFill/>
        </p:spPr>
        <p:txBody>
          <a:bodyPr wrap="none" rtlCol="0">
            <a:spAutoFit/>
          </a:bodyPr>
          <a:lstStyle/>
          <a:p>
            <a:pPr algn="ctr"/>
            <a:r>
              <a:rPr lang="en-US" sz="2400" b="1" dirty="0" smtClean="0">
                <a:solidFill>
                  <a:srgbClr val="FFC000"/>
                </a:solidFill>
                <a:effectLst>
                  <a:outerShdw blurRad="38100" dist="38100" dir="2700000" algn="tl">
                    <a:srgbClr val="000000">
                      <a:alpha val="43137"/>
                    </a:srgbClr>
                  </a:outerShdw>
                </a:effectLst>
              </a:rPr>
              <a:t>QM Army National Guard Unit Locations</a:t>
            </a:r>
            <a:endParaRPr lang="en-US" sz="2400" b="1" dirty="0">
              <a:solidFill>
                <a:srgbClr val="FFC000"/>
              </a:solidFill>
              <a:effectLst>
                <a:outerShdw blurRad="38100" dist="38100" dir="2700000" algn="tl">
                  <a:srgbClr val="000000">
                    <a:alpha val="43137"/>
                  </a:srgbClr>
                </a:outerShdw>
              </a:effectLst>
            </a:endParaRPr>
          </a:p>
        </p:txBody>
      </p:sp>
      <p:sp>
        <p:nvSpPr>
          <p:cNvPr id="130" name="TextBox 129"/>
          <p:cNvSpPr txBox="1"/>
          <p:nvPr/>
        </p:nvSpPr>
        <p:spPr>
          <a:xfrm>
            <a:off x="762000" y="6543675"/>
            <a:ext cx="1657350"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cs typeface="Arial" pitchFamily="34" charset="0"/>
              </a:rPr>
              <a:t>As of </a:t>
            </a:r>
            <a:r>
              <a:rPr lang="en-US" sz="1000" dirty="0" smtClean="0">
                <a:solidFill>
                  <a:srgbClr val="000000"/>
                </a:solidFill>
                <a:cs typeface="Arial" pitchFamily="34" charset="0"/>
              </a:rPr>
              <a:t>19 Nov </a:t>
            </a:r>
            <a:r>
              <a:rPr lang="en-US" sz="1000" dirty="0">
                <a:solidFill>
                  <a:srgbClr val="000000"/>
                </a:solidFill>
                <a:cs typeface="Arial" pitchFamily="34" charset="0"/>
              </a:rPr>
              <a:t>14</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70918" y="93533"/>
            <a:ext cx="4402167" cy="523220"/>
          </a:xfrm>
        </p:spPr>
        <p:txBody>
          <a:bodyPr/>
          <a:lstStyle/>
          <a:p>
            <a:r>
              <a:rPr lang="en-US" sz="2800" b="1" dirty="0" smtClean="0">
                <a:solidFill>
                  <a:srgbClr val="FFC000"/>
                </a:solidFill>
                <a:effectLst>
                  <a:outerShdw blurRad="38100" dist="38100" dir="2700000" algn="tl">
                    <a:srgbClr val="000000">
                      <a:alpha val="43137"/>
                    </a:srgbClr>
                  </a:outerShdw>
                </a:effectLst>
              </a:rPr>
              <a:t>Quartermaster Contacts </a:t>
            </a:r>
            <a:endParaRPr lang="en-US" sz="2800" b="1" dirty="0">
              <a:solidFill>
                <a:srgbClr val="FFC000"/>
              </a:solidFill>
              <a:effectLst>
                <a:outerShdw blurRad="38100" dist="38100" dir="2700000" algn="tl">
                  <a:srgbClr val="000000">
                    <a:alpha val="43137"/>
                  </a:srgbClr>
                </a:outerShdw>
              </a:effectLst>
            </a:endParaRPr>
          </a:p>
        </p:txBody>
      </p:sp>
      <p:sp>
        <p:nvSpPr>
          <p:cNvPr id="6149" name="Text Box 5"/>
          <p:cNvSpPr txBox="1">
            <a:spLocks noChangeArrowheads="1"/>
          </p:cNvSpPr>
          <p:nvPr/>
        </p:nvSpPr>
        <p:spPr bwMode="auto">
          <a:xfrm>
            <a:off x="166126" y="1470412"/>
            <a:ext cx="4419836" cy="1200329"/>
          </a:xfrm>
          <a:prstGeom prst="rect">
            <a:avLst/>
          </a:prstGeom>
          <a:noFill/>
          <a:ln w="9525">
            <a:solidFill>
              <a:schemeClr val="tx1"/>
            </a:solidFill>
            <a:miter lim="800000"/>
            <a:headEnd/>
            <a:tailEnd/>
          </a:ln>
          <a:effectLst/>
        </p:spPr>
        <p:txBody>
          <a:bodyPr wrap="square">
            <a:spAutoFit/>
          </a:bodyPr>
          <a:lstStyle/>
          <a:p>
            <a:pPr algn="ctr"/>
            <a:r>
              <a:rPr lang="en-US" b="1" i="1" dirty="0" smtClean="0"/>
              <a:t>Officer Personnel Developer</a:t>
            </a:r>
          </a:p>
          <a:p>
            <a:pPr algn="ctr"/>
            <a:r>
              <a:rPr lang="en-US" b="1" i="1" dirty="0" smtClean="0"/>
              <a:t>Phone: 804-734-4503</a:t>
            </a:r>
          </a:p>
          <a:p>
            <a:pPr algn="ctr"/>
            <a:r>
              <a:rPr lang="en-US" b="1" i="1" dirty="0" smtClean="0"/>
              <a:t>E-mail: </a:t>
            </a:r>
            <a:r>
              <a:rPr lang="en-US" b="1" dirty="0" smtClean="0">
                <a:hlinkClick r:id="rId2"/>
              </a:rPr>
              <a:t>usarmy.lee.tradoc.list.qm-officer-personnel-dev@mail.mil</a:t>
            </a:r>
            <a:endParaRPr lang="en-US" b="1" i="1" dirty="0"/>
          </a:p>
        </p:txBody>
      </p:sp>
      <p:sp>
        <p:nvSpPr>
          <p:cNvPr id="6151" name="Rectangle 7"/>
          <p:cNvSpPr>
            <a:spLocks noChangeArrowheads="1"/>
          </p:cNvSpPr>
          <p:nvPr/>
        </p:nvSpPr>
        <p:spPr bwMode="auto">
          <a:xfrm>
            <a:off x="0" y="3070583"/>
            <a:ext cx="4748864" cy="523220"/>
          </a:xfrm>
          <a:prstGeom prst="rect">
            <a:avLst/>
          </a:prstGeom>
          <a:noFill/>
          <a:ln w="9525">
            <a:noFill/>
            <a:miter lim="800000"/>
            <a:headEnd/>
            <a:tailEnd/>
          </a:ln>
          <a:effectLst/>
        </p:spPr>
        <p:txBody>
          <a:bodyPr wrap="none">
            <a:spAutoFit/>
          </a:bodyPr>
          <a:lstStyle/>
          <a:p>
            <a:r>
              <a:rPr lang="en-US" sz="2800" b="1" dirty="0">
                <a:solidFill>
                  <a:srgbClr val="0000FF"/>
                </a:solidFill>
              </a:rPr>
              <a:t>www.quartermaster.army.mil/</a:t>
            </a:r>
          </a:p>
        </p:txBody>
      </p:sp>
      <p:pic>
        <p:nvPicPr>
          <p:cNvPr id="9" name="Picture 25"/>
          <p:cNvPicPr>
            <a:picLocks noChangeArrowheads="1"/>
          </p:cNvPicPr>
          <p:nvPr/>
        </p:nvPicPr>
        <p:blipFill>
          <a:blip r:embed="rId3" cstate="print"/>
          <a:srcRect/>
          <a:stretch>
            <a:fillRect/>
          </a:stretch>
        </p:blipFill>
        <p:spPr bwMode="auto">
          <a:xfrm>
            <a:off x="892705" y="3782846"/>
            <a:ext cx="3289828" cy="2069042"/>
          </a:xfrm>
          <a:prstGeom prst="rect">
            <a:avLst/>
          </a:prstGeom>
          <a:noFill/>
          <a:ln w="12700">
            <a:noFill/>
            <a:miter lim="800000"/>
            <a:headEnd/>
            <a:tailEnd/>
          </a:ln>
        </p:spPr>
      </p:pic>
      <p:pic>
        <p:nvPicPr>
          <p:cNvPr id="8" name="Picture 7" descr="T-11 #9.jpg"/>
          <p:cNvPicPr>
            <a:picLocks noChangeAspect="1"/>
          </p:cNvPicPr>
          <p:nvPr/>
        </p:nvPicPr>
        <p:blipFill>
          <a:blip r:embed="rId4" cstate="print"/>
          <a:stretch>
            <a:fillRect/>
          </a:stretch>
        </p:blipFill>
        <p:spPr>
          <a:xfrm>
            <a:off x="4867784" y="1058074"/>
            <a:ext cx="3962109" cy="2641406"/>
          </a:xfrm>
          <a:prstGeom prst="rect">
            <a:avLst/>
          </a:prstGeom>
        </p:spPr>
      </p:pic>
      <p:pic>
        <p:nvPicPr>
          <p:cNvPr id="12" name="Picture 1" descr="C:\Users\1035796912MIL\Pictures\QM OCP Photos\ADFSD\IMG_4590.JPG"/>
          <p:cNvPicPr>
            <a:picLocks noChangeAspect="1" noChangeArrowheads="1"/>
          </p:cNvPicPr>
          <p:nvPr/>
        </p:nvPicPr>
        <p:blipFill>
          <a:blip r:embed="rId5" cstate="print"/>
          <a:srcRect/>
          <a:stretch>
            <a:fillRect/>
          </a:stretch>
        </p:blipFill>
        <p:spPr bwMode="auto">
          <a:xfrm>
            <a:off x="4868463" y="3776265"/>
            <a:ext cx="3982372" cy="266641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4294967295"/>
          </p:nvPr>
        </p:nvSpPr>
        <p:spPr>
          <a:xfrm>
            <a:off x="6553200" y="6356350"/>
            <a:ext cx="2133600" cy="365125"/>
          </a:xfrm>
          <a:prstGeom prst="rect">
            <a:avLst/>
          </a:prstGeom>
          <a:noFill/>
        </p:spPr>
        <p:txBody>
          <a:bodyPr/>
          <a:lstStyle/>
          <a:p>
            <a:fld id="{CF582445-C31F-4DFB-A1B3-79E4362DB6D5}" type="slidenum">
              <a:rPr lang="en-US" smtClean="0"/>
              <a:pPr/>
              <a:t>13</a:t>
            </a:fld>
            <a:endParaRPr lang="en-US" dirty="0" smtClean="0"/>
          </a:p>
        </p:txBody>
      </p:sp>
      <p:sp>
        <p:nvSpPr>
          <p:cNvPr id="355336" name="Rectangle 8"/>
          <p:cNvSpPr>
            <a:spLocks noChangeArrowheads="1"/>
          </p:cNvSpPr>
          <p:nvPr/>
        </p:nvSpPr>
        <p:spPr bwMode="auto">
          <a:xfrm>
            <a:off x="685800" y="2514600"/>
            <a:ext cx="7391400" cy="1676400"/>
          </a:xfrm>
          <a:prstGeom prst="rect">
            <a:avLst/>
          </a:prstGeom>
          <a:noFill/>
          <a:ln w="12700">
            <a:noFill/>
            <a:miter lim="800000"/>
            <a:headEnd/>
            <a:tailEnd/>
          </a:ln>
          <a:effectLst/>
        </p:spPr>
        <p:txBody>
          <a:bodyPr lIns="90488" tIns="44450" rIns="90488" bIns="44450" anchor="ctr"/>
          <a:lstStyle/>
          <a:p>
            <a:pPr algn="ctr">
              <a:defRPr/>
            </a:pPr>
            <a:endParaRPr lang="en-US" sz="3200" b="1" i="1" dirty="0"/>
          </a:p>
        </p:txBody>
      </p:sp>
      <p:sp>
        <p:nvSpPr>
          <p:cNvPr id="4" name="TextBox 3"/>
          <p:cNvSpPr txBox="1"/>
          <p:nvPr/>
        </p:nvSpPr>
        <p:spPr>
          <a:xfrm>
            <a:off x="2561156" y="97970"/>
            <a:ext cx="3906582" cy="523220"/>
          </a:xfrm>
          <a:prstGeom prst="rect">
            <a:avLst/>
          </a:prstGeom>
          <a:noFill/>
        </p:spPr>
        <p:txBody>
          <a:bodyPr wrap="none" rtlCol="0">
            <a:spAutoFit/>
          </a:bodyPr>
          <a:lstStyle/>
          <a:p>
            <a:pPr algn="ctr">
              <a:defRPr/>
            </a:pPr>
            <a:r>
              <a:rPr lang="en-US" sz="2800" b="1" dirty="0" smtClean="0">
                <a:solidFill>
                  <a:srgbClr val="FFC000"/>
                </a:solidFill>
                <a:effectLst>
                  <a:outerShdw blurRad="38100" dist="38100" dir="2700000" algn="tl">
                    <a:srgbClr val="000000">
                      <a:alpha val="43137"/>
                    </a:srgbClr>
                  </a:outerShdw>
                </a:effectLst>
              </a:rPr>
              <a:t>Quartermaster Overview</a:t>
            </a:r>
            <a:endParaRPr lang="en-US" sz="2800" b="1" dirty="0">
              <a:solidFill>
                <a:srgbClr val="FFC000"/>
              </a:solidFill>
              <a:effectLst>
                <a:outerShdw blurRad="38100" dist="38100" dir="2700000" algn="tl">
                  <a:srgbClr val="000000">
                    <a:alpha val="43137"/>
                  </a:srgbClr>
                </a:outerShdw>
              </a:effectLst>
            </a:endParaRPr>
          </a:p>
        </p:txBody>
      </p:sp>
      <p:sp>
        <p:nvSpPr>
          <p:cNvPr id="22" name="Rectangle 4"/>
          <p:cNvSpPr>
            <a:spLocks noChangeArrowheads="1"/>
          </p:cNvSpPr>
          <p:nvPr/>
        </p:nvSpPr>
        <p:spPr bwMode="auto">
          <a:xfrm>
            <a:off x="6007953" y="4315356"/>
            <a:ext cx="2968058" cy="582211"/>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smtClean="0"/>
              <a:t>SERVE IN LOCATIONS AND UNITS</a:t>
            </a:r>
          </a:p>
          <a:p>
            <a:pPr algn="ctr" eaLnBrk="0" hangingPunct="0"/>
            <a:r>
              <a:rPr lang="en-US" sz="1600" b="1" dirty="0" smtClean="0"/>
              <a:t>WORLD WIDE</a:t>
            </a:r>
          </a:p>
        </p:txBody>
      </p:sp>
      <p:sp>
        <p:nvSpPr>
          <p:cNvPr id="24" name="Rectangle 6"/>
          <p:cNvSpPr>
            <a:spLocks noChangeArrowheads="1"/>
          </p:cNvSpPr>
          <p:nvPr/>
        </p:nvSpPr>
        <p:spPr bwMode="auto">
          <a:xfrm>
            <a:off x="287866" y="4448706"/>
            <a:ext cx="2610652" cy="335989"/>
          </a:xfrm>
          <a:prstGeom prst="rect">
            <a:avLst/>
          </a:prstGeom>
          <a:noFill/>
          <a:ln w="12700">
            <a:noFill/>
            <a:miter lim="800000"/>
            <a:headEnd/>
            <a:tailEnd/>
          </a:ln>
        </p:spPr>
        <p:txBody>
          <a:bodyPr wrap="none" lIns="90488" tIns="44450" rIns="90488" bIns="44450">
            <a:spAutoFit/>
          </a:bodyPr>
          <a:lstStyle/>
          <a:p>
            <a:pPr eaLnBrk="0" hangingPunct="0"/>
            <a:r>
              <a:rPr lang="en-US" sz="1600" b="1" dirty="0" smtClean="0"/>
              <a:t>COMMAND </a:t>
            </a:r>
            <a:r>
              <a:rPr lang="en-US" sz="1600" b="1" dirty="0"/>
              <a:t>OPPORTUNITIES</a:t>
            </a:r>
          </a:p>
        </p:txBody>
      </p:sp>
      <p:sp>
        <p:nvSpPr>
          <p:cNvPr id="25" name="Rectangle 7"/>
          <p:cNvSpPr>
            <a:spLocks noChangeArrowheads="1"/>
          </p:cNvSpPr>
          <p:nvPr/>
        </p:nvSpPr>
        <p:spPr bwMode="auto">
          <a:xfrm>
            <a:off x="6170999" y="2584453"/>
            <a:ext cx="2566601" cy="335989"/>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smtClean="0"/>
              <a:t>DIVERSE JOB </a:t>
            </a:r>
            <a:r>
              <a:rPr lang="en-US" sz="1600" b="1" dirty="0"/>
              <a:t>ASSIGNMENTS</a:t>
            </a:r>
          </a:p>
        </p:txBody>
      </p:sp>
      <p:sp>
        <p:nvSpPr>
          <p:cNvPr id="26" name="Rectangle 8"/>
          <p:cNvSpPr>
            <a:spLocks noChangeArrowheads="1"/>
          </p:cNvSpPr>
          <p:nvPr/>
        </p:nvSpPr>
        <p:spPr bwMode="auto">
          <a:xfrm>
            <a:off x="2213507" y="1194860"/>
            <a:ext cx="1580562" cy="828432"/>
          </a:xfrm>
          <a:prstGeom prst="rect">
            <a:avLst/>
          </a:prstGeom>
          <a:noFill/>
          <a:ln w="12700">
            <a:noFill/>
            <a:miter lim="800000"/>
            <a:headEnd/>
            <a:tailEnd/>
          </a:ln>
        </p:spPr>
        <p:txBody>
          <a:bodyPr wrap="none" lIns="90488" tIns="44450" rIns="90488" bIns="44450">
            <a:spAutoFit/>
          </a:bodyPr>
          <a:lstStyle/>
          <a:p>
            <a:pPr eaLnBrk="0" hangingPunct="0"/>
            <a:r>
              <a:rPr lang="en-US" sz="1600" b="1" dirty="0" smtClean="0"/>
              <a:t>LARGE BRANCH </a:t>
            </a:r>
          </a:p>
          <a:p>
            <a:pPr eaLnBrk="0" hangingPunct="0"/>
            <a:r>
              <a:rPr lang="en-US" sz="1600" b="1" dirty="0" smtClean="0"/>
              <a:t>LEADS TO MORE</a:t>
            </a:r>
          </a:p>
          <a:p>
            <a:pPr eaLnBrk="0" hangingPunct="0"/>
            <a:r>
              <a:rPr lang="en-US" sz="1600" b="1" dirty="0" smtClean="0"/>
              <a:t>OPPORTUNITIES</a:t>
            </a:r>
            <a:endParaRPr lang="en-US" sz="1600" b="1" dirty="0"/>
          </a:p>
        </p:txBody>
      </p:sp>
      <p:sp>
        <p:nvSpPr>
          <p:cNvPr id="27" name="Rectangle 9"/>
          <p:cNvSpPr>
            <a:spLocks noChangeArrowheads="1"/>
          </p:cNvSpPr>
          <p:nvPr/>
        </p:nvSpPr>
        <p:spPr bwMode="auto">
          <a:xfrm>
            <a:off x="2142066" y="5364164"/>
            <a:ext cx="1924051" cy="582211"/>
          </a:xfrm>
          <a:prstGeom prst="rect">
            <a:avLst/>
          </a:prstGeom>
          <a:noFill/>
          <a:ln w="12700">
            <a:noFill/>
            <a:miter lim="800000"/>
            <a:headEnd/>
            <a:tailEnd/>
          </a:ln>
        </p:spPr>
        <p:txBody>
          <a:bodyPr lIns="90488" tIns="44450" rIns="90488" bIns="44450">
            <a:spAutoFit/>
          </a:bodyPr>
          <a:lstStyle/>
          <a:p>
            <a:pPr algn="ctr" eaLnBrk="0" hangingPunct="0"/>
            <a:r>
              <a:rPr lang="en-US" sz="1600" b="1" dirty="0" smtClean="0"/>
              <a:t>MOST DIVERSE </a:t>
            </a:r>
          </a:p>
          <a:p>
            <a:pPr algn="ctr" eaLnBrk="0" hangingPunct="0"/>
            <a:r>
              <a:rPr lang="en-US" sz="1600" b="1" dirty="0" smtClean="0"/>
              <a:t>BRANCH</a:t>
            </a:r>
            <a:endParaRPr lang="en-US" sz="1600" b="1" dirty="0"/>
          </a:p>
        </p:txBody>
      </p:sp>
      <p:sp>
        <p:nvSpPr>
          <p:cNvPr id="151" name="Rectangle 133"/>
          <p:cNvSpPr>
            <a:spLocks noChangeArrowheads="1"/>
          </p:cNvSpPr>
          <p:nvPr/>
        </p:nvSpPr>
        <p:spPr bwMode="auto">
          <a:xfrm>
            <a:off x="5214207" y="1297516"/>
            <a:ext cx="2409828" cy="828432"/>
          </a:xfrm>
          <a:prstGeom prst="rect">
            <a:avLst/>
          </a:prstGeom>
          <a:noFill/>
          <a:ln w="12700">
            <a:noFill/>
            <a:miter lim="800000"/>
            <a:headEnd/>
            <a:tailEnd/>
          </a:ln>
        </p:spPr>
        <p:txBody>
          <a:bodyPr wrap="none" lIns="90488" tIns="44450" rIns="90488" bIns="44450">
            <a:spAutoFit/>
          </a:bodyPr>
          <a:lstStyle/>
          <a:p>
            <a:pPr algn="ctr" eaLnBrk="0" hangingPunct="0"/>
            <a:r>
              <a:rPr lang="en-US" sz="1600" b="1" dirty="0" smtClean="0"/>
              <a:t>EXPERIENCE GAIN </a:t>
            </a:r>
          </a:p>
          <a:p>
            <a:pPr algn="ctr" eaLnBrk="0" hangingPunct="0"/>
            <a:r>
              <a:rPr lang="en-US" sz="1600" b="1" dirty="0" smtClean="0"/>
              <a:t>TRANSLATES  TO CIVILIAN </a:t>
            </a:r>
          </a:p>
          <a:p>
            <a:pPr algn="ctr" eaLnBrk="0" hangingPunct="0"/>
            <a:r>
              <a:rPr lang="en-US" sz="1600" b="1" dirty="0" smtClean="0"/>
              <a:t>JOBS OPPORTUNITIES</a:t>
            </a:r>
            <a:endParaRPr lang="en-US" sz="1600" b="1" dirty="0"/>
          </a:p>
        </p:txBody>
      </p:sp>
      <p:graphicFrame>
        <p:nvGraphicFramePr>
          <p:cNvPr id="159" name="Object 2">
            <a:hlinkClick r:id="" action="ppaction://ole?verb=0"/>
          </p:cNvPr>
          <p:cNvGraphicFramePr>
            <a:graphicFrameLocks/>
          </p:cNvGraphicFramePr>
          <p:nvPr/>
        </p:nvGraphicFramePr>
        <p:xfrm>
          <a:off x="2480733" y="1773238"/>
          <a:ext cx="4087813" cy="3943350"/>
        </p:xfrm>
        <a:graphic>
          <a:graphicData uri="http://schemas.openxmlformats.org/presentationml/2006/ole">
            <mc:AlternateContent xmlns:mc="http://schemas.openxmlformats.org/markup-compatibility/2006">
              <mc:Choice xmlns:v="urn:schemas-microsoft-com:vml" Requires="v">
                <p:oleObj spid="_x0000_s34827" name="Clip" r:id="rId4" imgW="5217840" imgH="5035320" progId="">
                  <p:embed/>
                </p:oleObj>
              </mc:Choice>
              <mc:Fallback>
                <p:oleObj name="Clip" r:id="rId4" imgW="5217840" imgH="503532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733" y="1773238"/>
                        <a:ext cx="4087813"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pic>
                </p:oleObj>
              </mc:Fallback>
            </mc:AlternateContent>
          </a:graphicData>
        </a:graphic>
      </p:graphicFrame>
      <p:sp>
        <p:nvSpPr>
          <p:cNvPr id="160" name="Rectangle 3"/>
          <p:cNvSpPr>
            <a:spLocks noChangeArrowheads="1"/>
          </p:cNvSpPr>
          <p:nvPr/>
        </p:nvSpPr>
        <p:spPr bwMode="auto">
          <a:xfrm>
            <a:off x="596372" y="2497669"/>
            <a:ext cx="2339975" cy="582211"/>
          </a:xfrm>
          <a:prstGeom prst="rect">
            <a:avLst/>
          </a:prstGeom>
          <a:noFill/>
          <a:ln w="12700">
            <a:noFill/>
            <a:miter lim="800000"/>
            <a:headEnd/>
            <a:tailEnd/>
          </a:ln>
        </p:spPr>
        <p:txBody>
          <a:bodyPr lIns="90488" tIns="44450" rIns="90488" bIns="44450">
            <a:spAutoFit/>
          </a:bodyPr>
          <a:lstStyle/>
          <a:p>
            <a:pPr algn="ctr" eaLnBrk="0" hangingPunct="0"/>
            <a:r>
              <a:rPr lang="en-US" sz="1600" b="1" dirty="0" smtClean="0"/>
              <a:t>SPECIAL QM OFFICER SKILL IDENTIFIERS</a:t>
            </a:r>
            <a:endParaRPr lang="en-US" sz="1600" b="1" dirty="0"/>
          </a:p>
        </p:txBody>
      </p:sp>
      <p:sp>
        <p:nvSpPr>
          <p:cNvPr id="162" name="Rectangle 5"/>
          <p:cNvSpPr>
            <a:spLocks noChangeArrowheads="1"/>
          </p:cNvSpPr>
          <p:nvPr/>
        </p:nvSpPr>
        <p:spPr bwMode="auto">
          <a:xfrm>
            <a:off x="5085084" y="5400147"/>
            <a:ext cx="2907435" cy="828432"/>
          </a:xfrm>
          <a:prstGeom prst="rect">
            <a:avLst/>
          </a:prstGeom>
          <a:noFill/>
          <a:ln w="12700">
            <a:noFill/>
            <a:miter lim="800000"/>
            <a:headEnd/>
            <a:tailEnd/>
          </a:ln>
        </p:spPr>
        <p:txBody>
          <a:bodyPr wrap="square" lIns="90488" tIns="44450" rIns="90488" bIns="44450">
            <a:spAutoFit/>
          </a:bodyPr>
          <a:lstStyle/>
          <a:p>
            <a:pPr algn="ctr" eaLnBrk="0" hangingPunct="0"/>
            <a:r>
              <a:rPr lang="en-US" sz="1600" b="1" dirty="0" smtClean="0"/>
              <a:t>DIVERSE EDUCATION AND </a:t>
            </a:r>
          </a:p>
          <a:p>
            <a:pPr algn="ctr" eaLnBrk="0" hangingPunct="0"/>
            <a:r>
              <a:rPr lang="en-US" sz="1600" b="1" dirty="0" smtClean="0"/>
              <a:t>BROADENING</a:t>
            </a:r>
          </a:p>
          <a:p>
            <a:pPr algn="ctr" eaLnBrk="0" hangingPunct="0"/>
            <a:r>
              <a:rPr lang="en-US" sz="1600" b="1" dirty="0" smtClean="0"/>
              <a:t> OPPORTUNITIES</a:t>
            </a:r>
            <a:endParaRPr lang="en-US" sz="1600" b="1" dirty="0"/>
          </a:p>
        </p:txBody>
      </p:sp>
      <p:pic>
        <p:nvPicPr>
          <p:cNvPr id="15" name="Picture 25"/>
          <p:cNvPicPr>
            <a:picLocks noChangeArrowheads="1"/>
          </p:cNvPicPr>
          <p:nvPr/>
        </p:nvPicPr>
        <p:blipFill>
          <a:blip r:embed="rId6" cstate="print"/>
          <a:srcRect/>
          <a:stretch>
            <a:fillRect/>
          </a:stretch>
        </p:blipFill>
        <p:spPr bwMode="auto">
          <a:xfrm>
            <a:off x="3466572" y="2875492"/>
            <a:ext cx="2049462" cy="145415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78592" y="973666"/>
            <a:ext cx="8085667" cy="5122291"/>
            <a:chOff x="458957" y="952498"/>
            <a:chExt cx="8075443" cy="5732369"/>
          </a:xfrm>
        </p:grpSpPr>
        <p:sp>
          <p:nvSpPr>
            <p:cNvPr id="6" name="Text Box 3"/>
            <p:cNvSpPr txBox="1">
              <a:spLocks noChangeArrowheads="1"/>
            </p:cNvSpPr>
            <p:nvPr/>
          </p:nvSpPr>
          <p:spPr bwMode="auto">
            <a:xfrm>
              <a:off x="467413" y="3946620"/>
              <a:ext cx="2446168" cy="2738247"/>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b="1" i="1" dirty="0" smtClean="0">
                  <a:solidFill>
                    <a:schemeClr val="bg1"/>
                  </a:solidFill>
                  <a:effectLst/>
                </a:rPr>
                <a:t>Subsistence</a:t>
              </a:r>
            </a:p>
            <a:p>
              <a:pPr algn="ctr" eaLnBrk="1" hangingPunct="1">
                <a:spcBef>
                  <a:spcPct val="50000"/>
                </a:spcBef>
              </a:pPr>
              <a:endParaRPr lang="en-US" sz="1500" b="1" i="1" dirty="0" smtClean="0">
                <a:solidFill>
                  <a:schemeClr val="accent2"/>
                </a:solidFill>
                <a:effectLst/>
              </a:endParaRPr>
            </a:p>
            <a:p>
              <a:pPr eaLnBrk="1" hangingPunct="1">
                <a:spcBef>
                  <a:spcPct val="50000"/>
                </a:spcBef>
              </a:pPr>
              <a:endParaRPr lang="en-US" sz="1500" b="1" i="1" dirty="0" smtClean="0">
                <a:solidFill>
                  <a:schemeClr val="accent2"/>
                </a:solidFill>
                <a:effectLst/>
              </a:endParaRPr>
            </a:p>
            <a:p>
              <a:pPr algn="ctr" eaLnBrk="1" hangingPunct="1">
                <a:spcBef>
                  <a:spcPct val="50000"/>
                </a:spcBef>
              </a:pPr>
              <a:endParaRPr lang="en-US" sz="1500" b="1" i="1" dirty="0">
                <a:solidFill>
                  <a:schemeClr val="accent2"/>
                </a:solidFill>
                <a:effectLst/>
              </a:endParaRPr>
            </a:p>
            <a:p>
              <a:pPr eaLnBrk="1" hangingPunct="1">
                <a:spcBef>
                  <a:spcPct val="50000"/>
                </a:spcBef>
              </a:pPr>
              <a:endParaRPr lang="en-US" sz="1500" b="1" i="1" dirty="0" smtClean="0">
                <a:solidFill>
                  <a:schemeClr val="bg1"/>
                </a:solidFill>
                <a:effectLst/>
              </a:endParaRPr>
            </a:p>
            <a:p>
              <a:pPr eaLnBrk="1" hangingPunct="1">
                <a:spcBef>
                  <a:spcPct val="50000"/>
                </a:spcBef>
              </a:pPr>
              <a:endParaRPr lang="en-US" sz="1500" b="1" i="1" dirty="0" smtClean="0">
                <a:solidFill>
                  <a:schemeClr val="bg1"/>
                </a:solidFill>
              </a:endParaRPr>
            </a:p>
            <a:p>
              <a:pPr eaLnBrk="1" hangingPunct="1">
                <a:spcBef>
                  <a:spcPct val="50000"/>
                </a:spcBef>
              </a:pPr>
              <a:r>
                <a:rPr lang="en-US" sz="1500" b="1" i="1" dirty="0" smtClean="0">
                  <a:solidFill>
                    <a:schemeClr val="bg1"/>
                  </a:solidFill>
                  <a:effectLst/>
                </a:rPr>
                <a:t> </a:t>
              </a:r>
              <a:endParaRPr lang="en-US" sz="1500" b="1" i="1" dirty="0">
                <a:solidFill>
                  <a:schemeClr val="bg1"/>
                </a:solidFill>
                <a:effectLst/>
              </a:endParaRPr>
            </a:p>
          </p:txBody>
        </p:sp>
        <p:sp>
          <p:nvSpPr>
            <p:cNvPr id="7" name="Text Box 3"/>
            <p:cNvSpPr txBox="1">
              <a:spLocks noChangeArrowheads="1"/>
            </p:cNvSpPr>
            <p:nvPr/>
          </p:nvSpPr>
          <p:spPr bwMode="auto">
            <a:xfrm>
              <a:off x="458957" y="952498"/>
              <a:ext cx="2446168" cy="2738246"/>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solidFill>
                    <a:schemeClr val="bg1"/>
                  </a:solidFill>
                  <a:effectLst/>
                </a:rPr>
                <a:t>Aerial Delivery</a:t>
              </a:r>
            </a:p>
            <a:p>
              <a:pPr eaLnBrk="1" hangingPunct="1">
                <a:spcBef>
                  <a:spcPct val="50000"/>
                </a:spcBef>
              </a:pPr>
              <a:endParaRPr lang="en-US" sz="1800" b="1" i="1" dirty="0" smtClean="0">
                <a:solidFill>
                  <a:schemeClr val="accent2"/>
                </a:solidFill>
                <a:effectLst/>
              </a:endParaRPr>
            </a:p>
            <a:p>
              <a:pPr eaLnBrk="1" hangingPunct="1">
                <a:spcBef>
                  <a:spcPct val="50000"/>
                </a:spcBef>
              </a:pPr>
              <a:endParaRPr lang="en-US" sz="1800" b="1" i="1" dirty="0" smtClean="0">
                <a:solidFill>
                  <a:schemeClr val="accent2"/>
                </a:solidFill>
                <a:effectLst/>
              </a:endParaRPr>
            </a:p>
            <a:p>
              <a:pPr algn="ctr" eaLnBrk="1" hangingPunct="1">
                <a:spcBef>
                  <a:spcPct val="50000"/>
                </a:spcBef>
              </a:pPr>
              <a:endParaRPr lang="en-US" sz="1800" b="1" i="1" dirty="0">
                <a:solidFill>
                  <a:schemeClr val="accent2"/>
                </a:solidFill>
                <a:effectLst/>
              </a:endParaRPr>
            </a:p>
            <a:p>
              <a:pPr eaLnBrk="1" hangingPunct="1">
                <a:spcBef>
                  <a:spcPct val="50000"/>
                </a:spcBef>
              </a:pPr>
              <a:endParaRPr lang="en-US" sz="1800" b="1" i="1" dirty="0" smtClean="0">
                <a:solidFill>
                  <a:schemeClr val="bg1"/>
                </a:solidFill>
                <a:effectLst/>
              </a:endParaRPr>
            </a:p>
            <a:p>
              <a:pPr eaLnBrk="1" hangingPunct="1">
                <a:spcBef>
                  <a:spcPct val="50000"/>
                </a:spcBef>
              </a:pPr>
              <a:endParaRPr lang="en-US" b="1" i="1" dirty="0" smtClean="0">
                <a:solidFill>
                  <a:schemeClr val="bg1"/>
                </a:solidFill>
              </a:endParaRPr>
            </a:p>
          </p:txBody>
        </p:sp>
        <p:sp>
          <p:nvSpPr>
            <p:cNvPr id="9" name="Text Box 3"/>
            <p:cNvSpPr txBox="1">
              <a:spLocks noChangeArrowheads="1"/>
            </p:cNvSpPr>
            <p:nvPr/>
          </p:nvSpPr>
          <p:spPr bwMode="auto">
            <a:xfrm>
              <a:off x="3316457" y="952499"/>
              <a:ext cx="2446168" cy="2728819"/>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solidFill>
                    <a:schemeClr val="bg1"/>
                  </a:solidFill>
                  <a:effectLst/>
                </a:rPr>
                <a:t>Supply Distribution</a:t>
              </a:r>
              <a:endParaRPr lang="en-US" sz="1600" b="1" i="1" dirty="0" smtClean="0">
                <a:solidFill>
                  <a:schemeClr val="bg1"/>
                </a:solidFill>
                <a:effectLst/>
              </a:endParaRPr>
            </a:p>
            <a:p>
              <a:pPr eaLnBrk="1" hangingPunct="1">
                <a:spcBef>
                  <a:spcPct val="50000"/>
                </a:spcBef>
              </a:pPr>
              <a:endParaRPr lang="en-US" sz="1800" b="1" i="1" dirty="0" smtClean="0">
                <a:solidFill>
                  <a:schemeClr val="accent2"/>
                </a:solidFill>
                <a:effectLst/>
              </a:endParaRPr>
            </a:p>
            <a:p>
              <a:pPr algn="ctr" eaLnBrk="1" hangingPunct="1">
                <a:spcBef>
                  <a:spcPct val="50000"/>
                </a:spcBef>
              </a:pPr>
              <a:endParaRPr lang="en-US" sz="1800" b="1" i="1" dirty="0">
                <a:solidFill>
                  <a:schemeClr val="accent2"/>
                </a:solidFill>
                <a:effectLst/>
              </a:endParaRPr>
            </a:p>
            <a:p>
              <a:pPr eaLnBrk="1" hangingPunct="1">
                <a:spcBef>
                  <a:spcPct val="50000"/>
                </a:spcBef>
              </a:pPr>
              <a:endParaRPr lang="en-US" sz="1800" b="1" i="1" dirty="0" smtClean="0">
                <a:solidFill>
                  <a:schemeClr val="bg1"/>
                </a:solidFill>
                <a:effectLst/>
              </a:endParaRPr>
            </a:p>
            <a:p>
              <a:pPr eaLnBrk="1" hangingPunct="1">
                <a:spcBef>
                  <a:spcPct val="50000"/>
                </a:spcBef>
              </a:pPr>
              <a:endParaRPr lang="en-US" b="1" i="1" dirty="0" smtClean="0">
                <a:solidFill>
                  <a:schemeClr val="bg1"/>
                </a:solidFill>
              </a:endParaRPr>
            </a:p>
            <a:p>
              <a:pPr eaLnBrk="1" hangingPunct="1">
                <a:spcBef>
                  <a:spcPct val="50000"/>
                </a:spcBef>
              </a:pPr>
              <a:r>
                <a:rPr lang="en-US" sz="1400" b="1" i="1" dirty="0" smtClean="0">
                  <a:solidFill>
                    <a:schemeClr val="bg1"/>
                  </a:solidFill>
                  <a:effectLst/>
                </a:rPr>
                <a:t> </a:t>
              </a:r>
              <a:endParaRPr lang="en-US" sz="1400" b="1" i="1" dirty="0">
                <a:solidFill>
                  <a:schemeClr val="bg1"/>
                </a:solidFill>
                <a:effectLst/>
              </a:endParaRPr>
            </a:p>
          </p:txBody>
        </p:sp>
        <p:sp>
          <p:nvSpPr>
            <p:cNvPr id="10" name="Text Box 3"/>
            <p:cNvSpPr txBox="1">
              <a:spLocks noChangeArrowheads="1"/>
            </p:cNvSpPr>
            <p:nvPr/>
          </p:nvSpPr>
          <p:spPr bwMode="auto">
            <a:xfrm>
              <a:off x="6078707" y="962023"/>
              <a:ext cx="2446168" cy="2738246"/>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solidFill>
                    <a:schemeClr val="bg1"/>
                  </a:solidFill>
                  <a:effectLst/>
                </a:rPr>
                <a:t>Mortuary Affairs</a:t>
              </a:r>
            </a:p>
            <a:p>
              <a:pPr eaLnBrk="1" hangingPunct="1">
                <a:spcBef>
                  <a:spcPct val="50000"/>
                </a:spcBef>
              </a:pPr>
              <a:endParaRPr lang="en-US" sz="1800" b="1" i="1" dirty="0" smtClean="0">
                <a:solidFill>
                  <a:schemeClr val="accent2"/>
                </a:solidFill>
                <a:effectLst/>
              </a:endParaRPr>
            </a:p>
            <a:p>
              <a:pPr eaLnBrk="1" hangingPunct="1">
                <a:spcBef>
                  <a:spcPct val="50000"/>
                </a:spcBef>
              </a:pPr>
              <a:endParaRPr lang="en-US" sz="1800" b="1" i="1" dirty="0" smtClean="0">
                <a:solidFill>
                  <a:schemeClr val="accent2"/>
                </a:solidFill>
                <a:effectLst/>
              </a:endParaRPr>
            </a:p>
            <a:p>
              <a:pPr algn="ctr" eaLnBrk="1" hangingPunct="1">
                <a:spcBef>
                  <a:spcPct val="50000"/>
                </a:spcBef>
              </a:pPr>
              <a:endParaRPr lang="en-US" sz="1800" b="1" i="1" dirty="0">
                <a:solidFill>
                  <a:schemeClr val="accent2"/>
                </a:solidFill>
                <a:effectLst/>
              </a:endParaRPr>
            </a:p>
            <a:p>
              <a:pPr eaLnBrk="1" hangingPunct="1">
                <a:spcBef>
                  <a:spcPct val="50000"/>
                </a:spcBef>
              </a:pPr>
              <a:endParaRPr lang="en-US" sz="1800" b="1" i="1" dirty="0" smtClean="0">
                <a:solidFill>
                  <a:schemeClr val="bg1"/>
                </a:solidFill>
                <a:effectLst/>
              </a:endParaRPr>
            </a:p>
            <a:p>
              <a:pPr eaLnBrk="1" hangingPunct="1">
                <a:spcBef>
                  <a:spcPct val="50000"/>
                </a:spcBef>
              </a:pPr>
              <a:endParaRPr lang="en-US" b="1" i="1" dirty="0" smtClean="0">
                <a:solidFill>
                  <a:schemeClr val="bg1"/>
                </a:solidFill>
              </a:endParaRPr>
            </a:p>
          </p:txBody>
        </p:sp>
        <p:sp>
          <p:nvSpPr>
            <p:cNvPr id="11" name="Text Box 3"/>
            <p:cNvSpPr txBox="1">
              <a:spLocks noChangeArrowheads="1"/>
            </p:cNvSpPr>
            <p:nvPr/>
          </p:nvSpPr>
          <p:spPr bwMode="auto">
            <a:xfrm>
              <a:off x="6088232" y="3946619"/>
              <a:ext cx="2446168" cy="2738247"/>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solidFill>
                    <a:schemeClr val="bg1"/>
                  </a:solidFill>
                  <a:effectLst/>
                </a:rPr>
                <a:t>Petroleum/Water</a:t>
              </a:r>
            </a:p>
            <a:p>
              <a:pPr eaLnBrk="1" hangingPunct="1">
                <a:spcBef>
                  <a:spcPct val="50000"/>
                </a:spcBef>
              </a:pPr>
              <a:endParaRPr lang="en-US" sz="1800" b="1" i="1" dirty="0" smtClean="0">
                <a:solidFill>
                  <a:schemeClr val="accent2"/>
                </a:solidFill>
                <a:effectLst/>
              </a:endParaRPr>
            </a:p>
            <a:p>
              <a:pPr eaLnBrk="1" hangingPunct="1">
                <a:spcBef>
                  <a:spcPct val="50000"/>
                </a:spcBef>
              </a:pPr>
              <a:endParaRPr lang="en-US" sz="1800" b="1" i="1" dirty="0" smtClean="0">
                <a:solidFill>
                  <a:schemeClr val="accent2"/>
                </a:solidFill>
                <a:effectLst/>
              </a:endParaRPr>
            </a:p>
            <a:p>
              <a:pPr algn="ctr" eaLnBrk="1" hangingPunct="1">
                <a:spcBef>
                  <a:spcPct val="50000"/>
                </a:spcBef>
              </a:pPr>
              <a:endParaRPr lang="en-US" sz="1800" b="1" i="1" dirty="0">
                <a:solidFill>
                  <a:schemeClr val="accent2"/>
                </a:solidFill>
                <a:effectLst/>
              </a:endParaRPr>
            </a:p>
            <a:p>
              <a:pPr eaLnBrk="1" hangingPunct="1">
                <a:spcBef>
                  <a:spcPct val="50000"/>
                </a:spcBef>
              </a:pPr>
              <a:endParaRPr lang="en-US" sz="1800" b="1" i="1" dirty="0" smtClean="0">
                <a:solidFill>
                  <a:schemeClr val="bg1"/>
                </a:solidFill>
                <a:effectLst/>
              </a:endParaRPr>
            </a:p>
            <a:p>
              <a:pPr eaLnBrk="1" hangingPunct="1">
                <a:spcBef>
                  <a:spcPct val="50000"/>
                </a:spcBef>
              </a:pPr>
              <a:endParaRPr lang="en-US" b="1" i="1" dirty="0" smtClean="0">
                <a:solidFill>
                  <a:schemeClr val="bg1"/>
                </a:solidFill>
              </a:endParaRPr>
            </a:p>
          </p:txBody>
        </p:sp>
        <p:sp>
          <p:nvSpPr>
            <p:cNvPr id="12" name="Text Box 3"/>
            <p:cNvSpPr txBox="1">
              <a:spLocks noChangeArrowheads="1"/>
            </p:cNvSpPr>
            <p:nvPr/>
          </p:nvSpPr>
          <p:spPr bwMode="auto">
            <a:xfrm>
              <a:off x="3316457" y="3943346"/>
              <a:ext cx="2446168" cy="2738247"/>
            </a:xfrm>
            <a:prstGeom prst="rect">
              <a:avLst/>
            </a:prstGeom>
            <a:solidFill>
              <a:srgbClr val="0000FF"/>
            </a:solidFill>
            <a:ln w="28575">
              <a:solidFill>
                <a:schemeClr val="tx1"/>
              </a:solidFill>
              <a:miter lim="800000"/>
              <a:headEnd/>
              <a:tailEnd/>
            </a:ln>
          </p:spPr>
          <p:txBody>
            <a:bodyPr wrap="square">
              <a:spAutoFit/>
            </a:bodyPr>
            <a:lstStyle/>
            <a:p>
              <a:pPr algn="ctr" eaLnBrk="1" hangingPunct="1">
                <a:spcBef>
                  <a:spcPct val="50000"/>
                </a:spcBef>
              </a:pPr>
              <a:r>
                <a:rPr lang="en-US" b="1" i="1" dirty="0" smtClean="0">
                  <a:solidFill>
                    <a:schemeClr val="bg1"/>
                  </a:solidFill>
                  <a:effectLst/>
                </a:rPr>
                <a:t>Field Services</a:t>
              </a:r>
            </a:p>
            <a:p>
              <a:pPr algn="ctr" eaLnBrk="1" hangingPunct="1">
                <a:spcBef>
                  <a:spcPct val="50000"/>
                </a:spcBef>
              </a:pPr>
              <a:endParaRPr lang="en-US" sz="1500" b="1" i="1" dirty="0" smtClean="0">
                <a:solidFill>
                  <a:schemeClr val="accent2"/>
                </a:solidFill>
                <a:effectLst/>
              </a:endParaRPr>
            </a:p>
            <a:p>
              <a:pPr eaLnBrk="1" hangingPunct="1">
                <a:spcBef>
                  <a:spcPct val="50000"/>
                </a:spcBef>
              </a:pPr>
              <a:endParaRPr lang="en-US" sz="1500" b="1" i="1" dirty="0" smtClean="0">
                <a:solidFill>
                  <a:schemeClr val="accent2"/>
                </a:solidFill>
                <a:effectLst/>
              </a:endParaRPr>
            </a:p>
            <a:p>
              <a:pPr algn="ctr" eaLnBrk="1" hangingPunct="1">
                <a:spcBef>
                  <a:spcPct val="50000"/>
                </a:spcBef>
              </a:pPr>
              <a:endParaRPr lang="en-US" sz="1500" b="1" i="1" dirty="0">
                <a:solidFill>
                  <a:schemeClr val="accent2"/>
                </a:solidFill>
                <a:effectLst/>
              </a:endParaRPr>
            </a:p>
            <a:p>
              <a:pPr eaLnBrk="1" hangingPunct="1">
                <a:spcBef>
                  <a:spcPct val="50000"/>
                </a:spcBef>
              </a:pPr>
              <a:endParaRPr lang="en-US" sz="1500" b="1" i="1" dirty="0" smtClean="0">
                <a:solidFill>
                  <a:schemeClr val="bg1"/>
                </a:solidFill>
                <a:effectLst/>
              </a:endParaRPr>
            </a:p>
            <a:p>
              <a:pPr eaLnBrk="1" hangingPunct="1">
                <a:spcBef>
                  <a:spcPct val="50000"/>
                </a:spcBef>
              </a:pPr>
              <a:endParaRPr lang="en-US" sz="1500" b="1" i="1" dirty="0" smtClean="0">
                <a:solidFill>
                  <a:schemeClr val="bg1"/>
                </a:solidFill>
              </a:endParaRPr>
            </a:p>
            <a:p>
              <a:pPr eaLnBrk="1" hangingPunct="1">
                <a:spcBef>
                  <a:spcPct val="50000"/>
                </a:spcBef>
              </a:pPr>
              <a:r>
                <a:rPr lang="en-US" sz="1500" b="1" i="1" dirty="0" smtClean="0">
                  <a:solidFill>
                    <a:schemeClr val="bg1"/>
                  </a:solidFill>
                  <a:effectLst/>
                </a:rPr>
                <a:t> </a:t>
              </a:r>
              <a:endParaRPr lang="en-US" sz="1500" b="1" i="1" dirty="0">
                <a:solidFill>
                  <a:schemeClr val="bg1"/>
                </a:solidFill>
                <a:effectLst/>
              </a:endParaRPr>
            </a:p>
          </p:txBody>
        </p:sp>
      </p:grpSp>
      <p:sp>
        <p:nvSpPr>
          <p:cNvPr id="19" name="TextBox 18"/>
          <p:cNvSpPr txBox="1"/>
          <p:nvPr/>
        </p:nvSpPr>
        <p:spPr>
          <a:xfrm>
            <a:off x="3672322" y="97970"/>
            <a:ext cx="1684244" cy="523220"/>
          </a:xfrm>
          <a:prstGeom prst="rect">
            <a:avLst/>
          </a:prstGeom>
          <a:noFill/>
        </p:spPr>
        <p:txBody>
          <a:bodyPr wrap="none" rtlCol="0">
            <a:spAutoFit/>
          </a:bodyPr>
          <a:lstStyle/>
          <a:p>
            <a:pPr algn="ctr">
              <a:defRPr/>
            </a:pPr>
            <a:r>
              <a:rPr lang="en-US" sz="2800" b="1" dirty="0" smtClean="0">
                <a:solidFill>
                  <a:srgbClr val="FFC000"/>
                </a:solidFill>
                <a:effectLst>
                  <a:outerShdw blurRad="38100" dist="38100" dir="2700000" algn="tl">
                    <a:srgbClr val="000000">
                      <a:alpha val="43137"/>
                    </a:srgbClr>
                  </a:outerShdw>
                </a:effectLst>
              </a:rPr>
              <a:t>Questions</a:t>
            </a:r>
            <a:endParaRPr lang="en-US" sz="2800" b="1" dirty="0">
              <a:solidFill>
                <a:srgbClr val="FFC000"/>
              </a:solidFill>
              <a:effectLst>
                <a:outerShdw blurRad="38100" dist="38100" dir="2700000" algn="tl">
                  <a:srgbClr val="000000">
                    <a:alpha val="43137"/>
                  </a:srgbClr>
                </a:outerShdw>
              </a:effectLst>
            </a:endParaRPr>
          </a:p>
        </p:txBody>
      </p:sp>
      <p:pic>
        <p:nvPicPr>
          <p:cNvPr id="21" name="Picture 20" descr="ltd_5.jpg"/>
          <p:cNvPicPr>
            <a:picLocks noChangeAspect="1"/>
          </p:cNvPicPr>
          <p:nvPr/>
        </p:nvPicPr>
        <p:blipFill>
          <a:blip r:embed="rId2" cstate="print"/>
          <a:srcRect r="18865"/>
          <a:stretch>
            <a:fillRect/>
          </a:stretch>
        </p:blipFill>
        <p:spPr>
          <a:xfrm>
            <a:off x="3476114" y="1388652"/>
            <a:ext cx="2177810" cy="1892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jccoe_3.jpg"/>
          <p:cNvPicPr>
            <a:picLocks noChangeAspect="1"/>
          </p:cNvPicPr>
          <p:nvPr/>
        </p:nvPicPr>
        <p:blipFill>
          <a:blip r:embed="rId3" cstate="print"/>
          <a:srcRect r="33789"/>
          <a:stretch>
            <a:fillRect/>
          </a:stretch>
        </p:blipFill>
        <p:spPr>
          <a:xfrm>
            <a:off x="600293" y="4020171"/>
            <a:ext cx="2226669" cy="1912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PWD Photo.jpg"/>
          <p:cNvPicPr>
            <a:picLocks noChangeAspect="1"/>
          </p:cNvPicPr>
          <p:nvPr/>
        </p:nvPicPr>
        <p:blipFill>
          <a:blip r:embed="rId4" cstate="print"/>
          <a:stretch>
            <a:fillRect/>
          </a:stretch>
        </p:blipFill>
        <p:spPr>
          <a:xfrm>
            <a:off x="6205356" y="4058121"/>
            <a:ext cx="2247610" cy="1909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descr="imagesI11TAOCM.jpg"/>
          <p:cNvPicPr>
            <a:picLocks noChangeAspect="1"/>
          </p:cNvPicPr>
          <p:nvPr/>
        </p:nvPicPr>
        <p:blipFill>
          <a:blip r:embed="rId5" cstate="print"/>
          <a:stretch>
            <a:fillRect/>
          </a:stretch>
        </p:blipFill>
        <p:spPr>
          <a:xfrm>
            <a:off x="607272" y="1416971"/>
            <a:ext cx="2184789" cy="1870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descr="e0JmoYv.jpg"/>
          <p:cNvPicPr>
            <a:picLocks noChangeAspect="1"/>
          </p:cNvPicPr>
          <p:nvPr/>
        </p:nvPicPr>
        <p:blipFill>
          <a:blip r:embed="rId6" cstate="print"/>
          <a:srcRect t="6665" r="25802"/>
          <a:stretch>
            <a:fillRect/>
          </a:stretch>
        </p:blipFill>
        <p:spPr>
          <a:xfrm>
            <a:off x="6219316" y="1375092"/>
            <a:ext cx="2244751" cy="1912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descr="IMG_1082.JPG"/>
          <p:cNvPicPr>
            <a:picLocks noChangeAspect="1"/>
          </p:cNvPicPr>
          <p:nvPr/>
        </p:nvPicPr>
        <p:blipFill>
          <a:blip r:embed="rId7" cstate="print"/>
          <a:stretch>
            <a:fillRect/>
          </a:stretch>
        </p:blipFill>
        <p:spPr>
          <a:xfrm>
            <a:off x="3441215" y="4058956"/>
            <a:ext cx="2226669" cy="1895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8"/>
          <p:cNvSpPr>
            <a:spLocks noChangeArrowheads="1"/>
          </p:cNvSpPr>
          <p:nvPr/>
        </p:nvSpPr>
        <p:spPr bwMode="auto">
          <a:xfrm>
            <a:off x="1037492" y="82896"/>
            <a:ext cx="7007470" cy="523220"/>
          </a:xfrm>
          <a:prstGeom prst="rect">
            <a:avLst/>
          </a:prstGeom>
          <a:noFill/>
          <a:ln w="12700">
            <a:noFill/>
            <a:miter lim="800000"/>
            <a:headEnd/>
            <a:tailEnd/>
          </a:ln>
          <a:effectLst/>
        </p:spPr>
        <p:txBody>
          <a:bodyPr wrap="square">
            <a:spAutoFit/>
          </a:bodyPr>
          <a:lstStyle/>
          <a:p>
            <a:pPr algn="ctr">
              <a:spcBef>
                <a:spcPct val="50000"/>
              </a:spcBef>
              <a:defRPr/>
            </a:pPr>
            <a:r>
              <a:rPr lang="en-US" sz="2800" b="1" dirty="0">
                <a:solidFill>
                  <a:srgbClr val="FFC000"/>
                </a:solidFill>
                <a:effectLst/>
              </a:rPr>
              <a:t> </a:t>
            </a:r>
            <a:r>
              <a:rPr lang="en-US" sz="2800" b="1" dirty="0" smtClean="0">
                <a:solidFill>
                  <a:srgbClr val="FFC000"/>
                </a:solidFill>
                <a:effectLst>
                  <a:outerShdw blurRad="38100" dist="38100" dir="2700000" algn="tl">
                    <a:srgbClr val="000000">
                      <a:alpha val="43137"/>
                    </a:srgbClr>
                  </a:outerShdw>
                </a:effectLst>
              </a:rPr>
              <a:t>Agenda</a:t>
            </a:r>
            <a:endParaRPr lang="en-US" sz="28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657982" y="1030071"/>
            <a:ext cx="7480475" cy="2554545"/>
          </a:xfrm>
          <a:prstGeom prst="rect">
            <a:avLst/>
          </a:prstGeom>
          <a:noFill/>
        </p:spPr>
        <p:txBody>
          <a:bodyPr wrap="square" rtlCol="0">
            <a:spAutoFit/>
          </a:bodyPr>
          <a:lstStyle/>
          <a:p>
            <a:pPr>
              <a:buFont typeface="Wingdings" pitchFamily="2" charset="2"/>
              <a:buChar char="Ø"/>
            </a:pPr>
            <a:r>
              <a:rPr lang="en-US" sz="2000" dirty="0" smtClean="0"/>
              <a:t>  Quartermaster to Multi-functional Logistician</a:t>
            </a:r>
          </a:p>
          <a:p>
            <a:pPr>
              <a:buFont typeface="Wingdings" pitchFamily="2" charset="2"/>
              <a:buChar char="Ø"/>
            </a:pPr>
            <a:r>
              <a:rPr lang="en-US" sz="2000" dirty="0" smtClean="0"/>
              <a:t>  Quartermaster Corps Mission</a:t>
            </a:r>
          </a:p>
          <a:p>
            <a:pPr>
              <a:buFont typeface="Wingdings" pitchFamily="2" charset="2"/>
              <a:buChar char="Ø"/>
            </a:pPr>
            <a:r>
              <a:rPr lang="en-US" sz="2000" dirty="0" smtClean="0"/>
              <a:t>  Quartermaster Core Competencies</a:t>
            </a:r>
          </a:p>
          <a:p>
            <a:pPr>
              <a:buFont typeface="Wingdings" pitchFamily="2" charset="2"/>
              <a:buChar char="Ø"/>
            </a:pPr>
            <a:r>
              <a:rPr lang="en-US" sz="2000" dirty="0" smtClean="0"/>
              <a:t>  Why Choose Quartermaster Corps</a:t>
            </a:r>
          </a:p>
          <a:p>
            <a:pPr>
              <a:buFont typeface="Wingdings" pitchFamily="2" charset="2"/>
              <a:buChar char="Ø"/>
            </a:pPr>
            <a:r>
              <a:rPr lang="en-US" sz="2000" dirty="0" smtClean="0"/>
              <a:t>  Quartermaster Basic Officer Leadership Course (BOLC)</a:t>
            </a:r>
          </a:p>
          <a:p>
            <a:pPr>
              <a:buFont typeface="Wingdings" pitchFamily="2" charset="2"/>
              <a:buChar char="Ø"/>
            </a:pPr>
            <a:r>
              <a:rPr lang="en-US" sz="2000" dirty="0" smtClean="0"/>
              <a:t>  Active Duty, US Army Reserve Location, National Guard Locations</a:t>
            </a:r>
          </a:p>
          <a:p>
            <a:pPr>
              <a:buFont typeface="Wingdings" pitchFamily="2" charset="2"/>
              <a:buChar char="Ø"/>
            </a:pPr>
            <a:r>
              <a:rPr lang="en-US" sz="2000" dirty="0" smtClean="0"/>
              <a:t>  Quartermaster Contacts</a:t>
            </a:r>
          </a:p>
          <a:p>
            <a:pPr>
              <a:buFont typeface="Wingdings" pitchFamily="2" charset="2"/>
              <a:buChar char="Ø"/>
            </a:pPr>
            <a:r>
              <a:rPr lang="en-US" sz="2000" dirty="0" smtClean="0"/>
              <a:t>  Quartermaster Overview</a:t>
            </a:r>
          </a:p>
        </p:txBody>
      </p:sp>
      <p:grpSp>
        <p:nvGrpSpPr>
          <p:cNvPr id="13" name="Group 12"/>
          <p:cNvGrpSpPr/>
          <p:nvPr/>
        </p:nvGrpSpPr>
        <p:grpSpPr>
          <a:xfrm>
            <a:off x="362970" y="3720420"/>
            <a:ext cx="8187717" cy="2268550"/>
            <a:chOff x="362970" y="3657600"/>
            <a:chExt cx="8187717" cy="2268550"/>
          </a:xfrm>
        </p:grpSpPr>
        <p:pic>
          <p:nvPicPr>
            <p:cNvPr id="7" name="Picture 6" descr="17219.jpeg"/>
            <p:cNvPicPr>
              <a:picLocks noChangeAspect="1"/>
            </p:cNvPicPr>
            <p:nvPr/>
          </p:nvPicPr>
          <p:blipFill>
            <a:blip r:embed="rId3" cstate="print"/>
            <a:stretch>
              <a:fillRect/>
            </a:stretch>
          </p:blipFill>
          <p:spPr>
            <a:xfrm>
              <a:off x="5090858" y="4533608"/>
              <a:ext cx="1854394" cy="1218038"/>
            </a:xfrm>
            <a:prstGeom prst="rect">
              <a:avLst/>
            </a:prstGeom>
            <a:ln>
              <a:noFill/>
            </a:ln>
            <a:effectLst>
              <a:outerShdw blurRad="292100" dist="139700" dir="2700000" algn="tl" rotWithShape="0">
                <a:srgbClr val="333333">
                  <a:alpha val="65000"/>
                </a:srgbClr>
              </a:outerShdw>
            </a:effectLst>
          </p:spPr>
        </p:pic>
        <p:pic>
          <p:nvPicPr>
            <p:cNvPr id="6" name="Picture 5" descr="e0JmoYv.jpg"/>
            <p:cNvPicPr>
              <a:picLocks noChangeAspect="1"/>
            </p:cNvPicPr>
            <p:nvPr/>
          </p:nvPicPr>
          <p:blipFill>
            <a:blip r:embed="rId4" cstate="print"/>
            <a:srcRect t="6665" r="25802"/>
            <a:stretch>
              <a:fillRect/>
            </a:stretch>
          </p:blipFill>
          <p:spPr>
            <a:xfrm>
              <a:off x="6686987" y="3657600"/>
              <a:ext cx="1863700" cy="1228506"/>
            </a:xfrm>
            <a:prstGeom prst="rect">
              <a:avLst/>
            </a:prstGeom>
            <a:ln>
              <a:noFill/>
            </a:ln>
            <a:effectLst>
              <a:outerShdw blurRad="292100" dist="139700" dir="2700000" algn="tl" rotWithShape="0">
                <a:srgbClr val="333333">
                  <a:alpha val="65000"/>
                </a:srgbClr>
              </a:outerShdw>
            </a:effectLst>
          </p:spPr>
        </p:pic>
        <p:pic>
          <p:nvPicPr>
            <p:cNvPr id="8" name="Picture 7" descr="17243.jpeg"/>
            <p:cNvPicPr>
              <a:picLocks noChangeAspect="1"/>
            </p:cNvPicPr>
            <p:nvPr/>
          </p:nvPicPr>
          <p:blipFill>
            <a:blip r:embed="rId5" cstate="print"/>
            <a:stretch>
              <a:fillRect/>
            </a:stretch>
          </p:blipFill>
          <p:spPr>
            <a:xfrm>
              <a:off x="2074268" y="4662742"/>
              <a:ext cx="1855558" cy="1263408"/>
            </a:xfrm>
            <a:prstGeom prst="rect">
              <a:avLst/>
            </a:prstGeom>
            <a:ln>
              <a:noFill/>
            </a:ln>
            <a:effectLst>
              <a:outerShdw blurRad="292100" dist="139700" dir="2700000" algn="tl" rotWithShape="0">
                <a:srgbClr val="333333">
                  <a:alpha val="65000"/>
                </a:srgbClr>
              </a:outerShdw>
            </a:effectLst>
          </p:spPr>
        </p:pic>
        <p:pic>
          <p:nvPicPr>
            <p:cNvPr id="9" name="Picture 8" descr="20160413_100404.jpg"/>
            <p:cNvPicPr>
              <a:picLocks noChangeAspect="1"/>
            </p:cNvPicPr>
            <p:nvPr/>
          </p:nvPicPr>
          <p:blipFill>
            <a:blip r:embed="rId6" cstate="print"/>
            <a:srcRect l="4040" t="30534" b="20407"/>
            <a:stretch>
              <a:fillRect/>
            </a:stretch>
          </p:blipFill>
          <p:spPr>
            <a:xfrm>
              <a:off x="362970" y="3741359"/>
              <a:ext cx="1863700" cy="1221527"/>
            </a:xfrm>
            <a:prstGeom prst="rect">
              <a:avLst/>
            </a:prstGeom>
          </p:spPr>
        </p:pic>
        <p:pic>
          <p:nvPicPr>
            <p:cNvPr id="5" name="Picture 4" descr="T-11 #9.jpg"/>
            <p:cNvPicPr>
              <a:picLocks noChangeAspect="1"/>
            </p:cNvPicPr>
            <p:nvPr/>
          </p:nvPicPr>
          <p:blipFill>
            <a:blip r:embed="rId7" cstate="print"/>
            <a:stretch>
              <a:fillRect/>
            </a:stretch>
          </p:blipFill>
          <p:spPr>
            <a:xfrm>
              <a:off x="3583437" y="3661669"/>
              <a:ext cx="1868062" cy="1245375"/>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G Corps.jpg"/>
          <p:cNvPicPr>
            <a:picLocks noChangeAspect="1"/>
          </p:cNvPicPr>
          <p:nvPr/>
        </p:nvPicPr>
        <p:blipFill>
          <a:blip r:embed="rId2" cstate="print"/>
          <a:stretch>
            <a:fillRect/>
          </a:stretch>
        </p:blipFill>
        <p:spPr>
          <a:xfrm>
            <a:off x="204825" y="1199686"/>
            <a:ext cx="1081364" cy="1087578"/>
          </a:xfrm>
          <a:prstGeom prst="rect">
            <a:avLst/>
          </a:prstGeom>
        </p:spPr>
      </p:pic>
      <p:sp>
        <p:nvSpPr>
          <p:cNvPr id="11" name="Rectangle 48"/>
          <p:cNvSpPr>
            <a:spLocks noChangeArrowheads="1"/>
          </p:cNvSpPr>
          <p:nvPr/>
        </p:nvSpPr>
        <p:spPr bwMode="auto">
          <a:xfrm>
            <a:off x="813906" y="82896"/>
            <a:ext cx="7522448" cy="523220"/>
          </a:xfrm>
          <a:prstGeom prst="rect">
            <a:avLst/>
          </a:prstGeom>
          <a:noFill/>
          <a:ln w="12700">
            <a:noFill/>
            <a:miter lim="800000"/>
            <a:headEnd/>
            <a:tailEnd/>
          </a:ln>
          <a:effectLst/>
        </p:spPr>
        <p:txBody>
          <a:bodyPr wrap="square">
            <a:spAutoFit/>
          </a:bodyPr>
          <a:lstStyle/>
          <a:p>
            <a:pPr algn="ctr">
              <a:spcBef>
                <a:spcPct val="50000"/>
              </a:spcBef>
              <a:defRPr/>
            </a:pPr>
            <a:r>
              <a:rPr lang="en-US" sz="2800" b="1" dirty="0">
                <a:effectLst/>
              </a:rPr>
              <a:t> </a:t>
            </a:r>
            <a:r>
              <a:rPr lang="en-US" sz="2800" b="1" dirty="0" smtClean="0">
                <a:solidFill>
                  <a:srgbClr val="FFC000"/>
                </a:solidFill>
                <a:effectLst>
                  <a:outerShdw blurRad="38100" dist="38100" dir="2700000" algn="tl">
                    <a:srgbClr val="000000">
                      <a:alpha val="43137"/>
                    </a:srgbClr>
                  </a:outerShdw>
                </a:effectLst>
              </a:rPr>
              <a:t>Quartermaster to Multi-functional Logistician</a:t>
            </a:r>
            <a:endParaRPr lang="en-US" sz="28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1275660" y="931930"/>
            <a:ext cx="7013207" cy="1600438"/>
          </a:xfrm>
          <a:prstGeom prst="rect">
            <a:avLst/>
          </a:prstGeom>
          <a:noFill/>
        </p:spPr>
        <p:txBody>
          <a:bodyPr wrap="square" rtlCol="0">
            <a:spAutoFit/>
          </a:bodyPr>
          <a:lstStyle/>
          <a:p>
            <a:pPr algn="ctr"/>
            <a:r>
              <a:rPr lang="en-US" sz="1400" dirty="0" smtClean="0"/>
              <a:t>  Logistics Commissioned Officers will begin their Careers as a second lieutenants assessed in either the </a:t>
            </a:r>
            <a:r>
              <a:rPr lang="en-US" sz="1400" b="1" dirty="0" smtClean="0"/>
              <a:t>Quartermaster Corps (QM)</a:t>
            </a:r>
            <a:r>
              <a:rPr lang="en-US" sz="1400" dirty="0" smtClean="0"/>
              <a:t>,</a:t>
            </a:r>
            <a:r>
              <a:rPr lang="en-US" sz="1400" b="1" dirty="0" smtClean="0"/>
              <a:t> </a:t>
            </a:r>
            <a:r>
              <a:rPr lang="en-US" sz="1400" dirty="0" smtClean="0"/>
              <a:t>Ordnance Corps or Transportation Corps. </a:t>
            </a:r>
          </a:p>
          <a:p>
            <a:endParaRPr lang="en-US" sz="1400" dirty="0" smtClean="0"/>
          </a:p>
          <a:p>
            <a:pPr algn="ctr"/>
            <a:r>
              <a:rPr lang="en-US" sz="1400" dirty="0" smtClean="0"/>
              <a:t>  Quartermaster officers are inducted into the Logistics Corps upon graduation from the Logistics Captain’s Career Course. Subsequently, they are assigned to both multifunctional logistics assignments and Quartermaster functional assignments. The Area Of Concentration (AOC) 90A becomes their primary AOC with a secondary AOC of 92A (90A92).</a:t>
            </a:r>
            <a:endParaRPr lang="en-US" sz="1400" dirty="0"/>
          </a:p>
        </p:txBody>
      </p:sp>
      <p:grpSp>
        <p:nvGrpSpPr>
          <p:cNvPr id="7" name="Group 6"/>
          <p:cNvGrpSpPr/>
          <p:nvPr/>
        </p:nvGrpSpPr>
        <p:grpSpPr>
          <a:xfrm>
            <a:off x="1134535" y="2587962"/>
            <a:ext cx="6891867" cy="3626571"/>
            <a:chOff x="1897276" y="2543624"/>
            <a:chExt cx="6986016" cy="3749242"/>
          </a:xfrm>
        </p:grpSpPr>
        <p:graphicFrame>
          <p:nvGraphicFramePr>
            <p:cNvPr id="8" name="Chart 7"/>
            <p:cNvGraphicFramePr/>
            <p:nvPr/>
          </p:nvGraphicFramePr>
          <p:xfrm>
            <a:off x="1897276" y="2543624"/>
            <a:ext cx="6986016" cy="3749242"/>
          </p:xfrm>
          <a:graphic>
            <a:graphicData uri="http://schemas.openxmlformats.org/drawingml/2006/chart">
              <c:chart xmlns:c="http://schemas.openxmlformats.org/drawingml/2006/chart" xmlns:r="http://schemas.openxmlformats.org/officeDocument/2006/relationships" r:id="rId3"/>
            </a:graphicData>
          </a:graphic>
        </p:graphicFrame>
        <p:pic>
          <p:nvPicPr>
            <p:cNvPr id="136" name="Picture 5" descr="Spearhead1"/>
            <p:cNvPicPr>
              <a:picLocks noChangeAspect="1" noChangeArrowheads="1"/>
            </p:cNvPicPr>
            <p:nvPr/>
          </p:nvPicPr>
          <p:blipFill>
            <a:blip r:embed="rId4" cstate="print"/>
            <a:srcRect/>
            <a:stretch>
              <a:fillRect/>
            </a:stretch>
          </p:blipFill>
          <p:spPr bwMode="auto">
            <a:xfrm>
              <a:off x="3162848" y="3475014"/>
              <a:ext cx="751389" cy="714267"/>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8"/>
          <p:cNvSpPr>
            <a:spLocks noChangeArrowheads="1"/>
          </p:cNvSpPr>
          <p:nvPr/>
        </p:nvSpPr>
        <p:spPr bwMode="auto">
          <a:xfrm>
            <a:off x="1037492" y="82896"/>
            <a:ext cx="7007470" cy="523220"/>
          </a:xfrm>
          <a:prstGeom prst="rect">
            <a:avLst/>
          </a:prstGeom>
          <a:noFill/>
          <a:ln w="12700">
            <a:noFill/>
            <a:miter lim="800000"/>
            <a:headEnd/>
            <a:tailEnd/>
          </a:ln>
          <a:effectLst/>
        </p:spPr>
        <p:txBody>
          <a:bodyPr wrap="square">
            <a:spAutoFit/>
          </a:bodyPr>
          <a:lstStyle/>
          <a:p>
            <a:pPr algn="ctr">
              <a:spcBef>
                <a:spcPct val="50000"/>
              </a:spcBef>
              <a:defRPr/>
            </a:pPr>
            <a:r>
              <a:rPr lang="en-US" sz="2800" b="1" dirty="0" smtClean="0">
                <a:solidFill>
                  <a:srgbClr val="FFC000"/>
                </a:solidFill>
              </a:rPr>
              <a:t>Quartermaster </a:t>
            </a:r>
            <a:r>
              <a:rPr lang="en-US" sz="2800" b="1" dirty="0" smtClean="0">
                <a:solidFill>
                  <a:srgbClr val="FFC000"/>
                </a:solidFill>
                <a:effectLst>
                  <a:outerShdw blurRad="38100" dist="38100" dir="2700000" algn="tl">
                    <a:srgbClr val="000000">
                      <a:alpha val="43137"/>
                    </a:srgbClr>
                  </a:outerShdw>
                </a:effectLst>
              </a:rPr>
              <a:t>Corps Mission</a:t>
            </a:r>
            <a:endParaRPr lang="en-US" sz="28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364688" y="2994956"/>
            <a:ext cx="8039405" cy="2862322"/>
          </a:xfrm>
          <a:prstGeom prst="rect">
            <a:avLst/>
          </a:prstGeom>
          <a:noFill/>
        </p:spPr>
        <p:txBody>
          <a:bodyPr wrap="square" rtlCol="0">
            <a:spAutoFit/>
          </a:bodyPr>
          <a:lstStyle/>
          <a:p>
            <a:pPr algn="ctr"/>
            <a:r>
              <a:rPr lang="en-US" sz="2800" dirty="0" smtClean="0"/>
              <a:t>The Quartermaster Corps provides integrated logistics support to sustain Soldiers, units and their equipment in war and peace. </a:t>
            </a:r>
          </a:p>
          <a:p>
            <a:pPr algn="ctr"/>
            <a:endParaRPr lang="en-US" sz="2000" dirty="0" smtClean="0"/>
          </a:p>
          <a:p>
            <a:pPr algn="ctr"/>
            <a:endParaRPr lang="en-US" sz="2000" dirty="0" smtClean="0"/>
          </a:p>
          <a:p>
            <a:r>
              <a:rPr lang="en-US" sz="2000" dirty="0" smtClean="0"/>
              <a:t> </a:t>
            </a:r>
          </a:p>
          <a:p>
            <a:pPr>
              <a:buFont typeface="Arial" pitchFamily="34" charset="0"/>
              <a:buChar char="•"/>
            </a:pPr>
            <a:endParaRPr lang="en-US" sz="2000" dirty="0" smtClean="0"/>
          </a:p>
          <a:p>
            <a:endParaRPr lang="en-US" sz="1600" dirty="0" smtClean="0"/>
          </a:p>
        </p:txBody>
      </p:sp>
      <p:pic>
        <p:nvPicPr>
          <p:cNvPr id="8" name="Picture 25"/>
          <p:cNvPicPr>
            <a:picLocks noChangeArrowheads="1"/>
          </p:cNvPicPr>
          <p:nvPr/>
        </p:nvPicPr>
        <p:blipFill>
          <a:blip r:embed="rId3" cstate="print"/>
          <a:srcRect/>
          <a:stretch>
            <a:fillRect/>
          </a:stretch>
        </p:blipFill>
        <p:spPr bwMode="auto">
          <a:xfrm>
            <a:off x="3080382" y="1376577"/>
            <a:ext cx="2302933" cy="1471325"/>
          </a:xfrm>
          <a:prstGeom prst="rect">
            <a:avLst/>
          </a:prstGeom>
          <a:noFill/>
          <a:ln w="12700">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55559" y="91163"/>
            <a:ext cx="6752494" cy="523220"/>
          </a:xfrm>
          <a:prstGeom prst="rect">
            <a:avLst/>
          </a:prstGeom>
          <a:noFill/>
        </p:spPr>
        <p:txBody>
          <a:bodyPr wrap="square" rtlCol="0">
            <a:spAutoFit/>
          </a:bodyPr>
          <a:lstStyle/>
          <a:p>
            <a:pPr algn="ctr"/>
            <a:r>
              <a:rPr lang="en-US" sz="2800" b="1" dirty="0" smtClean="0">
                <a:solidFill>
                  <a:srgbClr val="FFC000"/>
                </a:solidFill>
                <a:effectLst>
                  <a:outerShdw blurRad="38100" dist="38100" dir="2700000" algn="tl">
                    <a:srgbClr val="000000">
                      <a:alpha val="43137"/>
                    </a:srgbClr>
                  </a:outerShdw>
                </a:effectLst>
              </a:rPr>
              <a:t>Quartermaster Core Competences</a:t>
            </a:r>
            <a:endParaRPr lang="en-US" sz="2800" b="1" dirty="0">
              <a:solidFill>
                <a:srgbClr val="FFC000"/>
              </a:solidFill>
              <a:effectLst>
                <a:outerShdw blurRad="38100" dist="38100" dir="2700000" algn="tl">
                  <a:srgbClr val="000000">
                    <a:alpha val="43137"/>
                  </a:srgbClr>
                </a:outerShdw>
              </a:effectLst>
            </a:endParaRPr>
          </a:p>
        </p:txBody>
      </p:sp>
      <p:grpSp>
        <p:nvGrpSpPr>
          <p:cNvPr id="2" name="Group 20"/>
          <p:cNvGrpSpPr/>
          <p:nvPr/>
        </p:nvGrpSpPr>
        <p:grpSpPr>
          <a:xfrm>
            <a:off x="65838" y="1109844"/>
            <a:ext cx="9002506" cy="5336128"/>
            <a:chOff x="65838" y="990600"/>
            <a:chExt cx="9002506" cy="4088844"/>
          </a:xfrm>
        </p:grpSpPr>
        <p:sp>
          <p:nvSpPr>
            <p:cNvPr id="11266" name="Text Box 3"/>
            <p:cNvSpPr txBox="1">
              <a:spLocks noChangeArrowheads="1"/>
            </p:cNvSpPr>
            <p:nvPr/>
          </p:nvSpPr>
          <p:spPr bwMode="auto">
            <a:xfrm>
              <a:off x="2627700" y="990600"/>
              <a:ext cx="3505200" cy="808038"/>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a:spAutoFit/>
            </a:bodyPr>
            <a:lstStyle/>
            <a:p>
              <a:pPr algn="ctr" eaLnBrk="1" hangingPunct="1">
                <a:spcBef>
                  <a:spcPct val="50000"/>
                </a:spcBef>
              </a:pPr>
              <a:r>
                <a:rPr lang="en-US" sz="1800" b="1" i="1" dirty="0">
                  <a:effectLst/>
                </a:rPr>
                <a:t>Supply Distribution</a:t>
              </a:r>
            </a:p>
            <a:p>
              <a:pPr algn="ctr" eaLnBrk="1" hangingPunct="1">
                <a:spcBef>
                  <a:spcPct val="50000"/>
                </a:spcBef>
              </a:pPr>
              <a:r>
                <a:rPr lang="en-US" sz="1800" b="1" i="1" dirty="0" smtClean="0">
                  <a:solidFill>
                    <a:srgbClr val="FF3300"/>
                  </a:solidFill>
                  <a:effectLst/>
                </a:rPr>
                <a:t>92A/92Y</a:t>
              </a:r>
              <a:r>
                <a:rPr lang="en-US" sz="1800" b="1" i="1" dirty="0" smtClean="0">
                  <a:solidFill>
                    <a:schemeClr val="accent2"/>
                  </a:solidFill>
                  <a:effectLst/>
                </a:rPr>
                <a:t> </a:t>
              </a:r>
              <a:r>
                <a:rPr lang="en-US" sz="1800" b="1" i="1" dirty="0">
                  <a:effectLst/>
                </a:rPr>
                <a:t>– </a:t>
              </a:r>
              <a:r>
                <a:rPr lang="en-US" sz="1800" b="1" i="1" dirty="0" smtClean="0">
                  <a:solidFill>
                    <a:srgbClr val="006600"/>
                  </a:solidFill>
                  <a:effectLst/>
                </a:rPr>
                <a:t>920A/920B</a:t>
              </a:r>
              <a:r>
                <a:rPr lang="en-US" sz="1800" b="1" i="1" dirty="0" smtClean="0">
                  <a:solidFill>
                    <a:schemeClr val="accent2"/>
                  </a:solidFill>
                  <a:effectLst/>
                </a:rPr>
                <a:t> </a:t>
              </a:r>
              <a:r>
                <a:rPr lang="en-US" sz="1800" b="1" i="1" dirty="0">
                  <a:effectLst/>
                </a:rPr>
                <a:t>–</a:t>
              </a:r>
              <a:r>
                <a:rPr lang="en-US" sz="1800" b="1" i="1" dirty="0">
                  <a:solidFill>
                    <a:schemeClr val="accent2"/>
                  </a:solidFill>
                  <a:effectLst/>
                </a:rPr>
                <a:t> </a:t>
              </a:r>
              <a:r>
                <a:rPr lang="en-US" sz="1800" b="1" i="1" dirty="0" smtClean="0">
                  <a:solidFill>
                    <a:schemeClr val="bg1"/>
                  </a:solidFill>
                  <a:effectLst/>
                </a:rPr>
                <a:t>90A92</a:t>
              </a:r>
              <a:endParaRPr lang="en-US" sz="1800" b="1" i="1" dirty="0">
                <a:solidFill>
                  <a:schemeClr val="bg1"/>
                </a:solidFill>
                <a:effectLst/>
              </a:endParaRPr>
            </a:p>
          </p:txBody>
        </p:sp>
        <p:sp>
          <p:nvSpPr>
            <p:cNvPr id="11267" name="Rectangle 4"/>
            <p:cNvSpPr>
              <a:spLocks noChangeArrowheads="1"/>
            </p:cNvSpPr>
            <p:nvPr/>
          </p:nvSpPr>
          <p:spPr bwMode="auto">
            <a:xfrm>
              <a:off x="6171656" y="1992313"/>
              <a:ext cx="2896144" cy="784830"/>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effectLst/>
                </a:rPr>
                <a:t>Petroleum</a:t>
              </a:r>
              <a:endParaRPr lang="en-US" sz="1800" b="1" i="1" dirty="0">
                <a:effectLst/>
              </a:endParaRPr>
            </a:p>
            <a:p>
              <a:pPr algn="ctr" eaLnBrk="1" hangingPunct="1">
                <a:spcBef>
                  <a:spcPct val="50000"/>
                </a:spcBef>
              </a:pPr>
              <a:r>
                <a:rPr lang="en-US" sz="1800" b="1" i="1" dirty="0" smtClean="0">
                  <a:solidFill>
                    <a:srgbClr val="FF3300"/>
                  </a:solidFill>
                  <a:effectLst/>
                </a:rPr>
                <a:t>92F/92L</a:t>
              </a:r>
              <a:r>
                <a:rPr lang="en-US" sz="1800" b="1" i="1" dirty="0" smtClean="0">
                  <a:effectLst/>
                </a:rPr>
                <a:t>–</a:t>
              </a:r>
              <a:r>
                <a:rPr lang="en-US" sz="1800" b="1" i="1" dirty="0" smtClean="0">
                  <a:solidFill>
                    <a:srgbClr val="006600"/>
                  </a:solidFill>
                  <a:effectLst/>
                </a:rPr>
                <a:t>923A</a:t>
              </a:r>
              <a:r>
                <a:rPr lang="en-US" sz="1800" b="1" i="1" dirty="0" smtClean="0">
                  <a:effectLst/>
                </a:rPr>
                <a:t>–</a:t>
              </a:r>
              <a:r>
                <a:rPr lang="en-US" sz="1800" b="1" i="1" dirty="0" smtClean="0">
                  <a:solidFill>
                    <a:schemeClr val="bg1"/>
                  </a:solidFill>
                  <a:effectLst/>
                </a:rPr>
                <a:t>90A92R8</a:t>
              </a:r>
              <a:endParaRPr lang="en-US" sz="1800" b="1" i="1" dirty="0">
                <a:solidFill>
                  <a:schemeClr val="bg1"/>
                </a:solidFill>
                <a:effectLst/>
              </a:endParaRPr>
            </a:p>
          </p:txBody>
        </p:sp>
        <p:sp>
          <p:nvSpPr>
            <p:cNvPr id="11270" name="Rectangle 7"/>
            <p:cNvSpPr>
              <a:spLocks noChangeArrowheads="1"/>
            </p:cNvSpPr>
            <p:nvPr/>
          </p:nvSpPr>
          <p:spPr bwMode="auto">
            <a:xfrm>
              <a:off x="90831" y="2855659"/>
              <a:ext cx="2511425" cy="808037"/>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a:spAutoFit/>
            </a:bodyPr>
            <a:lstStyle/>
            <a:p>
              <a:pPr algn="ctr" eaLnBrk="1" hangingPunct="1">
                <a:spcBef>
                  <a:spcPct val="50000"/>
                </a:spcBef>
              </a:pPr>
              <a:r>
                <a:rPr lang="en-US" sz="1800" b="1" i="1" dirty="0">
                  <a:effectLst/>
                </a:rPr>
                <a:t>Mortuary Affairs</a:t>
              </a:r>
            </a:p>
            <a:p>
              <a:pPr algn="ctr" eaLnBrk="1" hangingPunct="1">
                <a:spcBef>
                  <a:spcPct val="50000"/>
                </a:spcBef>
              </a:pPr>
              <a:r>
                <a:rPr lang="en-US" sz="1800" b="1" i="1" dirty="0">
                  <a:solidFill>
                    <a:srgbClr val="FF3300"/>
                  </a:solidFill>
                  <a:effectLst/>
                </a:rPr>
                <a:t>92M</a:t>
              </a:r>
              <a:r>
                <a:rPr lang="en-US" sz="1800" b="1" i="1" dirty="0">
                  <a:solidFill>
                    <a:schemeClr val="accent2"/>
                  </a:solidFill>
                  <a:effectLst/>
                </a:rPr>
                <a:t> </a:t>
              </a:r>
              <a:r>
                <a:rPr lang="en-US" sz="1800" b="1" i="1" dirty="0">
                  <a:effectLst/>
                </a:rPr>
                <a:t>– </a:t>
              </a:r>
              <a:r>
                <a:rPr lang="en-US" sz="1800" b="1" i="1" dirty="0" smtClean="0">
                  <a:solidFill>
                    <a:schemeClr val="bg1"/>
                  </a:solidFill>
                  <a:effectLst/>
                </a:rPr>
                <a:t>90A924V</a:t>
              </a:r>
              <a:endParaRPr lang="en-US" sz="1800" b="1" i="1" dirty="0">
                <a:solidFill>
                  <a:schemeClr val="bg1"/>
                </a:solidFill>
                <a:effectLst/>
              </a:endParaRPr>
            </a:p>
          </p:txBody>
        </p:sp>
        <p:sp>
          <p:nvSpPr>
            <p:cNvPr id="11271" name="Rectangle 8"/>
            <p:cNvSpPr>
              <a:spLocks noChangeArrowheads="1"/>
            </p:cNvSpPr>
            <p:nvPr/>
          </p:nvSpPr>
          <p:spPr bwMode="auto">
            <a:xfrm>
              <a:off x="76200" y="1990725"/>
              <a:ext cx="2514600" cy="738664"/>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a:spAutoFit/>
            </a:bodyPr>
            <a:lstStyle/>
            <a:p>
              <a:pPr algn="ctr" eaLnBrk="1" hangingPunct="1">
                <a:spcBef>
                  <a:spcPct val="50000"/>
                </a:spcBef>
              </a:pPr>
              <a:r>
                <a:rPr lang="en-US" sz="1800" b="1" i="1" dirty="0">
                  <a:effectLst/>
                </a:rPr>
                <a:t>Aerial Delivery</a:t>
              </a:r>
            </a:p>
            <a:p>
              <a:pPr algn="ctr" eaLnBrk="1" hangingPunct="1">
                <a:spcBef>
                  <a:spcPct val="50000"/>
                </a:spcBef>
              </a:pPr>
              <a:r>
                <a:rPr lang="en-US" sz="1600" b="1" i="1" dirty="0">
                  <a:solidFill>
                    <a:srgbClr val="FF3300"/>
                  </a:solidFill>
                  <a:effectLst/>
                </a:rPr>
                <a:t>92R</a:t>
              </a:r>
              <a:r>
                <a:rPr lang="en-US" sz="1600" b="1" i="1" dirty="0">
                  <a:solidFill>
                    <a:schemeClr val="accent2"/>
                  </a:solidFill>
                  <a:effectLst/>
                </a:rPr>
                <a:t> </a:t>
              </a:r>
              <a:r>
                <a:rPr lang="en-US" sz="1600" b="1" i="1" dirty="0">
                  <a:effectLst/>
                </a:rPr>
                <a:t>–</a:t>
              </a:r>
              <a:r>
                <a:rPr lang="en-US" sz="1600" b="1" i="1" dirty="0">
                  <a:solidFill>
                    <a:schemeClr val="accent2"/>
                  </a:solidFill>
                  <a:effectLst/>
                </a:rPr>
                <a:t> </a:t>
              </a:r>
              <a:r>
                <a:rPr lang="en-US" sz="1600" b="1" i="1" dirty="0">
                  <a:solidFill>
                    <a:srgbClr val="006600"/>
                  </a:solidFill>
                  <a:effectLst/>
                </a:rPr>
                <a:t>921A</a:t>
              </a:r>
              <a:r>
                <a:rPr lang="en-US" sz="1600" b="1" i="1" dirty="0">
                  <a:solidFill>
                    <a:schemeClr val="accent2"/>
                  </a:solidFill>
                  <a:effectLst/>
                </a:rPr>
                <a:t> </a:t>
              </a:r>
              <a:r>
                <a:rPr lang="en-US" sz="1600" b="1" i="1" dirty="0">
                  <a:effectLst/>
                </a:rPr>
                <a:t>– </a:t>
              </a:r>
              <a:r>
                <a:rPr lang="en-US" sz="1600" b="1" i="1" dirty="0" smtClean="0">
                  <a:solidFill>
                    <a:schemeClr val="bg1"/>
                  </a:solidFill>
                  <a:effectLst/>
                </a:rPr>
                <a:t>90A92R9</a:t>
              </a:r>
              <a:endParaRPr lang="en-US" sz="1600" b="1" i="1" dirty="0">
                <a:solidFill>
                  <a:schemeClr val="bg1"/>
                </a:solidFill>
                <a:effectLst/>
              </a:endParaRPr>
            </a:p>
          </p:txBody>
        </p:sp>
        <p:sp>
          <p:nvSpPr>
            <p:cNvPr id="11272" name="Rectangle 9"/>
            <p:cNvSpPr>
              <a:spLocks noChangeArrowheads="1"/>
            </p:cNvSpPr>
            <p:nvPr/>
          </p:nvSpPr>
          <p:spPr bwMode="auto">
            <a:xfrm>
              <a:off x="65838" y="3803181"/>
              <a:ext cx="2530475" cy="808037"/>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a:spAutoFit/>
            </a:bodyPr>
            <a:lstStyle/>
            <a:p>
              <a:pPr algn="ctr" eaLnBrk="1" hangingPunct="1">
                <a:spcBef>
                  <a:spcPct val="50000"/>
                </a:spcBef>
              </a:pPr>
              <a:r>
                <a:rPr lang="en-US" sz="1800" b="1" i="1" dirty="0">
                  <a:effectLst/>
                </a:rPr>
                <a:t>Subsistence</a:t>
              </a:r>
            </a:p>
            <a:p>
              <a:pPr algn="ctr" eaLnBrk="1" hangingPunct="1">
                <a:spcBef>
                  <a:spcPct val="50000"/>
                </a:spcBef>
              </a:pPr>
              <a:r>
                <a:rPr lang="en-US" sz="1800" b="1" i="1" dirty="0">
                  <a:solidFill>
                    <a:srgbClr val="FF3300"/>
                  </a:solidFill>
                  <a:effectLst/>
                </a:rPr>
                <a:t>92G</a:t>
              </a:r>
              <a:r>
                <a:rPr lang="en-US" sz="1800" b="1" i="1" dirty="0">
                  <a:solidFill>
                    <a:schemeClr val="accent2"/>
                  </a:solidFill>
                  <a:effectLst/>
                </a:rPr>
                <a:t> </a:t>
              </a:r>
              <a:r>
                <a:rPr lang="en-US" sz="1800" b="1" i="1" dirty="0">
                  <a:effectLst/>
                </a:rPr>
                <a:t>–</a:t>
              </a:r>
              <a:r>
                <a:rPr lang="en-US" sz="1800" b="1" i="1" dirty="0">
                  <a:solidFill>
                    <a:schemeClr val="accent2"/>
                  </a:solidFill>
                  <a:effectLst/>
                </a:rPr>
                <a:t> </a:t>
              </a:r>
              <a:r>
                <a:rPr lang="en-US" sz="1800" b="1" i="1" dirty="0">
                  <a:solidFill>
                    <a:srgbClr val="006600"/>
                  </a:solidFill>
                  <a:effectLst/>
                </a:rPr>
                <a:t>922A</a:t>
              </a:r>
              <a:r>
                <a:rPr lang="en-US" sz="1800" b="1" i="1" dirty="0">
                  <a:solidFill>
                    <a:schemeClr val="accent2"/>
                  </a:solidFill>
                  <a:effectLst/>
                </a:rPr>
                <a:t> </a:t>
              </a:r>
              <a:r>
                <a:rPr lang="en-US" sz="1800" b="1" i="1" dirty="0">
                  <a:effectLst/>
                </a:rPr>
                <a:t>–</a:t>
              </a:r>
              <a:r>
                <a:rPr lang="en-US" sz="1800" b="1" i="1" dirty="0">
                  <a:solidFill>
                    <a:schemeClr val="accent2"/>
                  </a:solidFill>
                  <a:effectLst/>
                </a:rPr>
                <a:t> </a:t>
              </a:r>
              <a:r>
                <a:rPr lang="en-US" sz="1800" b="1" i="1" dirty="0" smtClean="0">
                  <a:solidFill>
                    <a:schemeClr val="bg1"/>
                  </a:solidFill>
                  <a:effectLst/>
                </a:rPr>
                <a:t>90A92</a:t>
              </a:r>
              <a:endParaRPr lang="en-US" sz="1800" b="1" i="1" dirty="0">
                <a:solidFill>
                  <a:schemeClr val="bg1"/>
                </a:solidFill>
                <a:effectLst/>
              </a:endParaRPr>
            </a:p>
          </p:txBody>
        </p:sp>
        <p:sp>
          <p:nvSpPr>
            <p:cNvPr id="11274" name="Rectangle 12"/>
            <p:cNvSpPr>
              <a:spLocks noChangeArrowheads="1"/>
            </p:cNvSpPr>
            <p:nvPr/>
          </p:nvSpPr>
          <p:spPr bwMode="auto">
            <a:xfrm>
              <a:off x="2618875" y="4710112"/>
              <a:ext cx="3505200" cy="369332"/>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solidFill>
                    <a:srgbClr val="FF3300"/>
                  </a:solidFill>
                  <a:effectLst/>
                </a:rPr>
                <a:t>ENL </a:t>
              </a:r>
              <a:r>
                <a:rPr lang="en-US" sz="1800" b="1" i="1" dirty="0" smtClean="0">
                  <a:effectLst/>
                </a:rPr>
                <a:t>–</a:t>
              </a:r>
              <a:r>
                <a:rPr lang="en-US" sz="1800" b="1" i="1" dirty="0" smtClean="0">
                  <a:solidFill>
                    <a:schemeClr val="accent2"/>
                  </a:solidFill>
                  <a:effectLst/>
                </a:rPr>
                <a:t> </a:t>
              </a:r>
              <a:r>
                <a:rPr lang="en-US" sz="1800" b="1" i="1" dirty="0" smtClean="0">
                  <a:solidFill>
                    <a:srgbClr val="006600"/>
                  </a:solidFill>
                  <a:effectLst/>
                </a:rPr>
                <a:t>WO </a:t>
              </a:r>
              <a:r>
                <a:rPr lang="en-US" sz="1800" b="1" i="1" dirty="0" smtClean="0">
                  <a:effectLst/>
                </a:rPr>
                <a:t>–</a:t>
              </a:r>
              <a:r>
                <a:rPr lang="en-US" sz="1800" b="1" i="1" dirty="0" smtClean="0">
                  <a:solidFill>
                    <a:schemeClr val="accent2"/>
                  </a:solidFill>
                  <a:effectLst/>
                </a:rPr>
                <a:t> </a:t>
              </a:r>
              <a:r>
                <a:rPr lang="en-US" sz="1800" b="1" i="1" dirty="0" smtClean="0">
                  <a:solidFill>
                    <a:schemeClr val="bg1"/>
                  </a:solidFill>
                  <a:effectLst/>
                </a:rPr>
                <a:t>OFF</a:t>
              </a:r>
              <a:endParaRPr lang="en-US" sz="1800" b="1" i="1" dirty="0">
                <a:solidFill>
                  <a:schemeClr val="bg1"/>
                </a:solidFill>
                <a:effectLst/>
              </a:endParaRPr>
            </a:p>
          </p:txBody>
        </p:sp>
        <p:sp>
          <p:nvSpPr>
            <p:cNvPr id="19" name="Rectangle 4"/>
            <p:cNvSpPr>
              <a:spLocks noChangeArrowheads="1"/>
            </p:cNvSpPr>
            <p:nvPr/>
          </p:nvSpPr>
          <p:spPr bwMode="auto">
            <a:xfrm>
              <a:off x="6172200" y="2971800"/>
              <a:ext cx="2896144" cy="784830"/>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effectLst/>
                </a:rPr>
                <a:t>Water</a:t>
              </a:r>
            </a:p>
            <a:p>
              <a:pPr algn="ctr" eaLnBrk="1" hangingPunct="1">
                <a:spcBef>
                  <a:spcPct val="50000"/>
                </a:spcBef>
              </a:pPr>
              <a:r>
                <a:rPr lang="en-US" sz="1800" b="1" i="1" dirty="0" smtClean="0">
                  <a:solidFill>
                    <a:srgbClr val="FF3300"/>
                  </a:solidFill>
                  <a:effectLst/>
                </a:rPr>
                <a:t>92W</a:t>
              </a:r>
              <a:r>
                <a:rPr lang="en-US" sz="1800" b="1" i="1" dirty="0" smtClean="0">
                  <a:solidFill>
                    <a:schemeClr val="accent2"/>
                  </a:solidFill>
                  <a:effectLst/>
                </a:rPr>
                <a:t> </a:t>
              </a:r>
              <a:r>
                <a:rPr lang="en-US" sz="1800" b="1" i="1" dirty="0">
                  <a:effectLst/>
                </a:rPr>
                <a:t>–</a:t>
              </a:r>
              <a:r>
                <a:rPr lang="en-US" sz="1800" b="1" i="1" dirty="0">
                  <a:solidFill>
                    <a:schemeClr val="accent2"/>
                  </a:solidFill>
                  <a:effectLst/>
                </a:rPr>
                <a:t> </a:t>
              </a:r>
              <a:r>
                <a:rPr lang="en-US" sz="1800" b="1" i="1" dirty="0">
                  <a:solidFill>
                    <a:srgbClr val="006600"/>
                  </a:solidFill>
                  <a:effectLst/>
                </a:rPr>
                <a:t>923A</a:t>
              </a:r>
              <a:r>
                <a:rPr lang="en-US" sz="1800" b="1" i="1" dirty="0">
                  <a:solidFill>
                    <a:schemeClr val="accent2"/>
                  </a:solidFill>
                  <a:effectLst/>
                </a:rPr>
                <a:t> </a:t>
              </a:r>
              <a:r>
                <a:rPr lang="en-US" sz="1800" b="1" i="1" dirty="0">
                  <a:effectLst/>
                </a:rPr>
                <a:t>–</a:t>
              </a:r>
              <a:r>
                <a:rPr lang="en-US" sz="1800" b="1" i="1" dirty="0">
                  <a:solidFill>
                    <a:schemeClr val="accent2"/>
                  </a:solidFill>
                  <a:effectLst/>
                </a:rPr>
                <a:t> </a:t>
              </a:r>
              <a:r>
                <a:rPr lang="en-US" sz="1800" b="1" i="1" dirty="0" smtClean="0">
                  <a:solidFill>
                    <a:schemeClr val="bg1"/>
                  </a:solidFill>
                  <a:effectLst/>
                </a:rPr>
                <a:t>90A92R8</a:t>
              </a:r>
              <a:endParaRPr lang="en-US" sz="1800" b="1" i="1" dirty="0">
                <a:solidFill>
                  <a:schemeClr val="bg1"/>
                </a:solidFill>
                <a:effectLst/>
              </a:endParaRPr>
            </a:p>
          </p:txBody>
        </p:sp>
        <p:sp>
          <p:nvSpPr>
            <p:cNvPr id="20" name="Rectangle 4"/>
            <p:cNvSpPr>
              <a:spLocks noChangeArrowheads="1"/>
            </p:cNvSpPr>
            <p:nvPr/>
          </p:nvSpPr>
          <p:spPr bwMode="auto">
            <a:xfrm>
              <a:off x="6172200" y="3886200"/>
              <a:ext cx="2896144" cy="784830"/>
            </a:xfrm>
            <a:prstGeom prst="rect">
              <a:avLst/>
            </a:prstGeom>
            <a:gradFill rotWithShape="1">
              <a:gsLst>
                <a:gs pos="0">
                  <a:srgbClr val="E7E466"/>
                </a:gs>
                <a:gs pos="100000">
                  <a:srgbClr val="B0AD4E"/>
                </a:gs>
              </a:gsLst>
              <a:lin ang="5400000" scaled="1"/>
            </a:gradFill>
            <a:ln w="28575">
              <a:solidFill>
                <a:schemeClr val="tx1"/>
              </a:solidFill>
              <a:miter lim="800000"/>
              <a:headEnd/>
              <a:tailEnd/>
            </a:ln>
          </p:spPr>
          <p:txBody>
            <a:bodyPr wrap="square">
              <a:spAutoFit/>
            </a:bodyPr>
            <a:lstStyle/>
            <a:p>
              <a:pPr algn="ctr" eaLnBrk="1" hangingPunct="1">
                <a:spcBef>
                  <a:spcPct val="50000"/>
                </a:spcBef>
              </a:pPr>
              <a:r>
                <a:rPr lang="en-US" sz="1800" b="1" i="1" dirty="0" smtClean="0">
                  <a:effectLst/>
                </a:rPr>
                <a:t>Field Services</a:t>
              </a:r>
            </a:p>
            <a:p>
              <a:pPr algn="ctr" eaLnBrk="1" hangingPunct="1">
                <a:spcBef>
                  <a:spcPct val="50000"/>
                </a:spcBef>
              </a:pPr>
              <a:r>
                <a:rPr lang="en-US" sz="1800" b="1" i="1" dirty="0" smtClean="0">
                  <a:solidFill>
                    <a:srgbClr val="FF3300"/>
                  </a:solidFill>
                  <a:effectLst/>
                </a:rPr>
                <a:t>92S</a:t>
              </a:r>
              <a:r>
                <a:rPr lang="en-US" sz="1800" b="1" i="1" dirty="0" smtClean="0">
                  <a:solidFill>
                    <a:schemeClr val="accent2"/>
                  </a:solidFill>
                  <a:effectLst/>
                </a:rPr>
                <a:t> </a:t>
              </a:r>
              <a:r>
                <a:rPr lang="en-US" sz="1800" b="1" i="1" dirty="0" smtClean="0">
                  <a:effectLst/>
                </a:rPr>
                <a:t>–</a:t>
              </a:r>
              <a:r>
                <a:rPr lang="en-US" sz="1800" b="1" i="1" dirty="0" smtClean="0">
                  <a:solidFill>
                    <a:schemeClr val="accent2"/>
                  </a:solidFill>
                  <a:effectLst/>
                </a:rPr>
                <a:t> </a:t>
              </a:r>
              <a:r>
                <a:rPr lang="en-US" sz="1800" b="1" i="1" dirty="0" smtClean="0">
                  <a:solidFill>
                    <a:schemeClr val="bg1"/>
                  </a:solidFill>
                  <a:effectLst/>
                </a:rPr>
                <a:t>90A92</a:t>
              </a:r>
              <a:endParaRPr lang="en-US" sz="1800" b="1" i="1" dirty="0">
                <a:solidFill>
                  <a:schemeClr val="bg1"/>
                </a:solidFill>
                <a:effectLst/>
              </a:endParaRPr>
            </a:p>
          </p:txBody>
        </p:sp>
      </p:grpSp>
      <p:pic>
        <p:nvPicPr>
          <p:cNvPr id="10242" name="Picture 2" descr="\\vs\qmspublic\OQMG\REGIMENTAL HONORS\2016\2016 R.H. Certificates\Certificate Photos\HOF_Left_Side_2016_without_patternv2.png"/>
          <p:cNvPicPr>
            <a:picLocks noChangeAspect="1" noChangeArrowheads="1"/>
          </p:cNvPicPr>
          <p:nvPr/>
        </p:nvPicPr>
        <p:blipFill>
          <a:blip r:embed="rId3" cstate="print"/>
          <a:srcRect/>
          <a:stretch>
            <a:fillRect/>
          </a:stretch>
        </p:blipFill>
        <p:spPr bwMode="auto">
          <a:xfrm>
            <a:off x="2714565" y="2235224"/>
            <a:ext cx="3352800" cy="3628104"/>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Line 49"/>
          <p:cNvSpPr>
            <a:spLocks noChangeShapeType="1"/>
          </p:cNvSpPr>
          <p:nvPr/>
        </p:nvSpPr>
        <p:spPr bwMode="auto">
          <a:xfrm flipV="1">
            <a:off x="4582048" y="1045657"/>
            <a:ext cx="9525" cy="5648324"/>
          </a:xfrm>
          <a:prstGeom prst="line">
            <a:avLst/>
          </a:prstGeom>
          <a:noFill/>
          <a:ln w="38100">
            <a:solidFill>
              <a:schemeClr val="tx1"/>
            </a:solidFill>
            <a:round/>
            <a:headEnd/>
            <a:tailEnd/>
          </a:ln>
        </p:spPr>
        <p:txBody>
          <a:bodyPr/>
          <a:lstStyle/>
          <a:p>
            <a:endParaRPr lang="en-US" dirty="0"/>
          </a:p>
        </p:txBody>
      </p:sp>
      <p:sp>
        <p:nvSpPr>
          <p:cNvPr id="19" name="Line 49"/>
          <p:cNvSpPr>
            <a:spLocks noChangeShapeType="1"/>
          </p:cNvSpPr>
          <p:nvPr/>
        </p:nvSpPr>
        <p:spPr bwMode="auto">
          <a:xfrm flipV="1">
            <a:off x="457200" y="3057525"/>
            <a:ext cx="8229600" cy="0"/>
          </a:xfrm>
          <a:prstGeom prst="line">
            <a:avLst/>
          </a:prstGeom>
          <a:noFill/>
          <a:ln w="38100">
            <a:solidFill>
              <a:schemeClr val="tx1"/>
            </a:solidFill>
            <a:round/>
            <a:headEnd/>
            <a:tailEnd/>
          </a:ln>
        </p:spPr>
        <p:txBody>
          <a:bodyPr/>
          <a:lstStyle/>
          <a:p>
            <a:endParaRPr lang="en-US" dirty="0"/>
          </a:p>
        </p:txBody>
      </p:sp>
      <p:sp>
        <p:nvSpPr>
          <p:cNvPr id="20" name="Title 19"/>
          <p:cNvSpPr>
            <a:spLocks noGrp="1"/>
          </p:cNvSpPr>
          <p:nvPr>
            <p:ph type="title"/>
          </p:nvPr>
        </p:nvSpPr>
        <p:spPr>
          <a:xfrm>
            <a:off x="1007534" y="104740"/>
            <a:ext cx="6900333" cy="523220"/>
          </a:xfrm>
        </p:spPr>
        <p:txBody>
          <a:bodyPr>
            <a:noAutofit/>
          </a:bodyPr>
          <a:lstStyle/>
          <a:p>
            <a:pPr algn="ctr"/>
            <a:r>
              <a:rPr lang="en-US" sz="2800" b="1" dirty="0" smtClean="0">
                <a:solidFill>
                  <a:srgbClr val="FFC000"/>
                </a:solidFill>
                <a:effectLst>
                  <a:outerShdw blurRad="38100" dist="38100" dir="2700000" algn="tl">
                    <a:srgbClr val="000000">
                      <a:alpha val="43137"/>
                    </a:srgbClr>
                  </a:outerShdw>
                </a:effectLst>
              </a:rPr>
              <a:t>Why Choose the Quartermaster Corps (1 of 2)</a:t>
            </a:r>
            <a:endParaRPr lang="en-US" sz="2800" b="1" dirty="0">
              <a:solidFill>
                <a:srgbClr val="FFC000"/>
              </a:solidFill>
              <a:effectLst>
                <a:outerShdw blurRad="38100" dist="38100" dir="2700000" algn="tl">
                  <a:srgbClr val="000000">
                    <a:alpha val="43137"/>
                  </a:srgbClr>
                </a:outerShdw>
              </a:effectLst>
            </a:endParaRPr>
          </a:p>
        </p:txBody>
      </p:sp>
      <p:sp>
        <p:nvSpPr>
          <p:cNvPr id="27" name="Rectangle 26"/>
          <p:cNvSpPr/>
          <p:nvPr/>
        </p:nvSpPr>
        <p:spPr bwMode="auto">
          <a:xfrm>
            <a:off x="171450" y="3075039"/>
            <a:ext cx="4438650" cy="290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spcAft>
                <a:spcPts val="600"/>
              </a:spcAft>
              <a:defRPr/>
            </a:pPr>
            <a:r>
              <a:rPr lang="en-US" sz="2000" b="1" i="1" u="sng" dirty="0" smtClean="0">
                <a:solidFill>
                  <a:srgbClr val="000000"/>
                </a:solidFill>
                <a:cs typeface="Arial" charset="0"/>
              </a:rPr>
              <a:t>Assignments</a:t>
            </a:r>
            <a:endParaRPr lang="en-US" sz="2000" b="1" i="1" u="sng" dirty="0" smtClean="0">
              <a:solidFill>
                <a:srgbClr val="000000"/>
              </a:solidFill>
            </a:endParaRPr>
          </a:p>
          <a:p>
            <a:pPr>
              <a:buFontTx/>
              <a:buChar char="•"/>
            </a:pPr>
            <a:r>
              <a:rPr lang="en-US" sz="1400" b="1" i="1" dirty="0" smtClean="0">
                <a:solidFill>
                  <a:schemeClr val="tx1"/>
                </a:solidFill>
              </a:rPr>
              <a:t> QM officers serve in every Brigade Combat Team and separate brigade in the Army with duties all over the world.</a:t>
            </a:r>
          </a:p>
          <a:p>
            <a:pPr>
              <a:buFontTx/>
              <a:buChar char="•"/>
            </a:pPr>
            <a:endParaRPr lang="en-US" sz="1400" b="1" i="1" dirty="0" smtClean="0">
              <a:solidFill>
                <a:schemeClr val="tx1"/>
              </a:solidFill>
            </a:endParaRPr>
          </a:p>
          <a:p>
            <a:pPr>
              <a:buFontTx/>
              <a:buChar char="•"/>
            </a:pPr>
            <a:r>
              <a:rPr lang="en-US" sz="1400" b="1" i="1" dirty="0" smtClean="0">
                <a:solidFill>
                  <a:schemeClr val="tx1"/>
                </a:solidFill>
              </a:rPr>
              <a:t>  QM Officers lead Soldiers in support of Combined Arms Teams such as:</a:t>
            </a:r>
          </a:p>
          <a:p>
            <a:endParaRPr lang="en-US" sz="1400" b="1" i="1" dirty="0" smtClean="0">
              <a:solidFill>
                <a:schemeClr val="tx1"/>
              </a:solidFill>
            </a:endParaRPr>
          </a:p>
          <a:p>
            <a:pPr marL="120650" lvl="1" indent="111125">
              <a:buFont typeface="Arial" charset="0"/>
              <a:buChar char="–"/>
            </a:pPr>
            <a:r>
              <a:rPr lang="en-US" sz="1400" b="1" i="1" dirty="0" smtClean="0">
                <a:solidFill>
                  <a:schemeClr val="tx1"/>
                </a:solidFill>
              </a:rPr>
              <a:t> Infantry</a:t>
            </a:r>
          </a:p>
          <a:p>
            <a:pPr marL="120650" lvl="1" indent="111125">
              <a:buFont typeface="Arial" charset="0"/>
              <a:buChar char="–"/>
            </a:pPr>
            <a:r>
              <a:rPr lang="en-US" sz="1400" b="1" i="1" dirty="0" smtClean="0">
                <a:solidFill>
                  <a:schemeClr val="tx1"/>
                </a:solidFill>
              </a:rPr>
              <a:t> Armor</a:t>
            </a:r>
          </a:p>
          <a:p>
            <a:pPr marL="120650" lvl="1" indent="111125">
              <a:buFont typeface="Arial" charset="0"/>
              <a:buChar char="–"/>
            </a:pPr>
            <a:r>
              <a:rPr lang="en-US" sz="1400" b="1" i="1" dirty="0" smtClean="0">
                <a:solidFill>
                  <a:schemeClr val="tx1"/>
                </a:solidFill>
              </a:rPr>
              <a:t> Field Artillery</a:t>
            </a:r>
          </a:p>
          <a:p>
            <a:pPr marL="120650" lvl="1" indent="111125">
              <a:buFont typeface="Arial" charset="0"/>
              <a:buChar char="–"/>
            </a:pPr>
            <a:r>
              <a:rPr lang="en-US" sz="1400" b="1" i="1" dirty="0" smtClean="0">
                <a:solidFill>
                  <a:schemeClr val="tx1"/>
                </a:solidFill>
              </a:rPr>
              <a:t> Stryker</a:t>
            </a:r>
          </a:p>
          <a:p>
            <a:pPr marL="120650" lvl="1" indent="111125">
              <a:buFont typeface="Arial" charset="0"/>
              <a:buChar char="–"/>
            </a:pPr>
            <a:r>
              <a:rPr lang="en-US" sz="1400" b="1" i="1" dirty="0" smtClean="0">
                <a:solidFill>
                  <a:schemeClr val="tx1"/>
                </a:solidFill>
              </a:rPr>
              <a:t> Aviation</a:t>
            </a:r>
          </a:p>
          <a:p>
            <a:pPr marL="120650" lvl="1" indent="111125"/>
            <a:r>
              <a:rPr lang="en-US" sz="1050" b="1" i="1" dirty="0" smtClean="0">
                <a:solidFill>
                  <a:schemeClr val="tx1"/>
                </a:solidFill>
              </a:rPr>
              <a:t>  </a:t>
            </a:r>
          </a:p>
          <a:p>
            <a:pPr>
              <a:buFontTx/>
              <a:buChar char="•"/>
            </a:pPr>
            <a:endParaRPr lang="en-US" sz="600" dirty="0">
              <a:solidFill>
                <a:srgbClr val="000000"/>
              </a:solidFill>
            </a:endParaRPr>
          </a:p>
        </p:txBody>
      </p:sp>
      <p:sp>
        <p:nvSpPr>
          <p:cNvPr id="9" name="Rectangle 8"/>
          <p:cNvSpPr/>
          <p:nvPr/>
        </p:nvSpPr>
        <p:spPr bwMode="auto">
          <a:xfrm>
            <a:off x="190500" y="872110"/>
            <a:ext cx="4305299" cy="362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defRPr/>
            </a:pPr>
            <a:r>
              <a:rPr lang="en-US" sz="2000" b="1" i="1" u="sng" dirty="0" smtClean="0">
                <a:solidFill>
                  <a:srgbClr val="000000"/>
                </a:solidFill>
                <a:cs typeface="Arial" charset="0"/>
              </a:rPr>
              <a:t>General</a:t>
            </a:r>
          </a:p>
          <a:p>
            <a:pPr>
              <a:lnSpc>
                <a:spcPct val="125000"/>
              </a:lnSpc>
              <a:buFont typeface="Arial" pitchFamily="34" charset="0"/>
              <a:buChar char="•"/>
              <a:defRPr/>
            </a:pPr>
            <a:r>
              <a:rPr lang="en-US" sz="1600" b="1" i="1" dirty="0" smtClean="0">
                <a:solidFill>
                  <a:schemeClr val="tx1"/>
                </a:solidFill>
              </a:rPr>
              <a:t>  </a:t>
            </a:r>
            <a:r>
              <a:rPr lang="en-US" sz="1400" b="1" i="1" dirty="0" smtClean="0">
                <a:solidFill>
                  <a:schemeClr val="tx1"/>
                </a:solidFill>
              </a:rPr>
              <a:t>U.S. Army’s second Oldest Branch</a:t>
            </a:r>
          </a:p>
          <a:p>
            <a:pPr>
              <a:lnSpc>
                <a:spcPct val="125000"/>
              </a:lnSpc>
              <a:buFont typeface="Arial" pitchFamily="34" charset="0"/>
              <a:buChar char="•"/>
              <a:defRPr/>
            </a:pPr>
            <a:r>
              <a:rPr lang="en-US" sz="1400" b="1" i="1" dirty="0" smtClean="0">
                <a:solidFill>
                  <a:schemeClr val="tx1"/>
                </a:solidFill>
              </a:rPr>
              <a:t>  Not Gender restricted</a:t>
            </a:r>
          </a:p>
          <a:p>
            <a:pPr>
              <a:lnSpc>
                <a:spcPct val="125000"/>
              </a:lnSpc>
              <a:buFont typeface="Arial" pitchFamily="34" charset="0"/>
              <a:buChar char="•"/>
              <a:defRPr/>
            </a:pPr>
            <a:r>
              <a:rPr lang="en-US" sz="1400" b="1" i="1" dirty="0" smtClean="0">
                <a:solidFill>
                  <a:schemeClr val="tx1"/>
                </a:solidFill>
              </a:rPr>
              <a:t>  Racially diverse</a:t>
            </a:r>
          </a:p>
          <a:p>
            <a:pPr>
              <a:lnSpc>
                <a:spcPct val="125000"/>
              </a:lnSpc>
              <a:buFont typeface="Arial" pitchFamily="34" charset="0"/>
              <a:buChar char="•"/>
              <a:defRPr/>
            </a:pPr>
            <a:r>
              <a:rPr lang="en-US" sz="1400" b="1" i="1" dirty="0" smtClean="0">
                <a:solidFill>
                  <a:schemeClr val="tx1"/>
                </a:solidFill>
              </a:rPr>
              <a:t>  Promotion potential on-par with Army </a:t>
            </a:r>
          </a:p>
          <a:p>
            <a:pPr>
              <a:defRPr/>
            </a:pPr>
            <a:r>
              <a:rPr lang="en-US" sz="1400" b="1" i="1" dirty="0" smtClean="0">
                <a:solidFill>
                  <a:schemeClr val="tx1"/>
                </a:solidFill>
              </a:rPr>
              <a:t>   average (13-General Officers)</a:t>
            </a:r>
          </a:p>
          <a:p>
            <a:pPr>
              <a:lnSpc>
                <a:spcPct val="125000"/>
              </a:lnSpc>
              <a:defRPr/>
            </a:pPr>
            <a:endParaRPr lang="en-US" sz="1200" dirty="0">
              <a:solidFill>
                <a:schemeClr val="tx1"/>
              </a:solidFill>
              <a:effectLst>
                <a:outerShdw blurRad="38100" dist="38100" dir="2700000" algn="tl">
                  <a:srgbClr val="FFFFFF"/>
                </a:outerShdw>
              </a:effectLst>
              <a:cs typeface="Arial" charset="0"/>
            </a:endParaRPr>
          </a:p>
        </p:txBody>
      </p:sp>
      <p:sp>
        <p:nvSpPr>
          <p:cNvPr id="10" name="Rectangle 9"/>
          <p:cNvSpPr/>
          <p:nvPr/>
        </p:nvSpPr>
        <p:spPr bwMode="auto">
          <a:xfrm>
            <a:off x="4627026" y="910213"/>
            <a:ext cx="4305299" cy="3623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defRPr/>
            </a:pPr>
            <a:r>
              <a:rPr lang="en-US" sz="2000" b="1" i="1" u="sng" dirty="0" smtClean="0">
                <a:solidFill>
                  <a:srgbClr val="000000"/>
                </a:solidFill>
                <a:cs typeface="Arial" charset="0"/>
              </a:rPr>
              <a:t>Lieutenant Positions</a:t>
            </a:r>
          </a:p>
          <a:p>
            <a:pPr>
              <a:defRPr/>
            </a:pPr>
            <a:endParaRPr lang="en-US" sz="1600" b="1" i="1" dirty="0" smtClean="0">
              <a:solidFill>
                <a:schemeClr val="tx1"/>
              </a:solidFill>
            </a:endParaRPr>
          </a:p>
          <a:p>
            <a:pPr>
              <a:defRPr/>
            </a:pPr>
            <a:r>
              <a:rPr lang="en-US" sz="1400" b="1" i="1" u="sng" dirty="0" smtClean="0">
                <a:solidFill>
                  <a:schemeClr val="tx1"/>
                </a:solidFill>
              </a:rPr>
              <a:t>Platoon Leader (PL)</a:t>
            </a:r>
            <a:r>
              <a:rPr lang="en-US" sz="1400" b="1" i="1" dirty="0" smtClean="0">
                <a:solidFill>
                  <a:schemeClr val="tx1"/>
                </a:solidFill>
              </a:rPr>
              <a:t>               </a:t>
            </a:r>
            <a:r>
              <a:rPr lang="en-US" sz="1400" b="1" i="1" u="sng" dirty="0" smtClean="0">
                <a:solidFill>
                  <a:schemeClr val="tx1"/>
                </a:solidFill>
              </a:rPr>
              <a:t>Battalion Staff Officer</a:t>
            </a:r>
          </a:p>
          <a:p>
            <a:pPr>
              <a:defRPr/>
            </a:pPr>
            <a:endParaRPr lang="en-US" sz="1400" b="1" i="1" dirty="0" smtClean="0">
              <a:solidFill>
                <a:schemeClr val="tx1"/>
              </a:solidFill>
            </a:endParaRPr>
          </a:p>
          <a:p>
            <a:pPr>
              <a:defRPr/>
            </a:pPr>
            <a:r>
              <a:rPr lang="en-US" sz="1200" b="1" i="1" dirty="0" smtClean="0">
                <a:solidFill>
                  <a:schemeClr val="tx1"/>
                </a:solidFill>
              </a:rPr>
              <a:t>- Supply PL     	                                - Support Operations (SPO)</a:t>
            </a:r>
          </a:p>
          <a:p>
            <a:pPr>
              <a:defRPr/>
            </a:pPr>
            <a:r>
              <a:rPr lang="en-US" sz="1200" b="1" i="1" dirty="0" smtClean="0">
                <a:solidFill>
                  <a:schemeClr val="tx1"/>
                </a:solidFill>
              </a:rPr>
              <a:t>- Aerial Delivery PL	      - S3</a:t>
            </a:r>
          </a:p>
          <a:p>
            <a:pPr>
              <a:defRPr/>
            </a:pPr>
            <a:r>
              <a:rPr lang="en-US" sz="1200" b="1" i="1" dirty="0" smtClean="0">
                <a:solidFill>
                  <a:schemeClr val="tx1"/>
                </a:solidFill>
              </a:rPr>
              <a:t>- Petroleum PL	      - S4	</a:t>
            </a:r>
          </a:p>
          <a:p>
            <a:pPr>
              <a:defRPr/>
            </a:pPr>
            <a:r>
              <a:rPr lang="en-US" sz="1200" b="1" i="1" dirty="0" smtClean="0">
                <a:solidFill>
                  <a:schemeClr val="tx1"/>
                </a:solidFill>
              </a:rPr>
              <a:t>- Distribution PL</a:t>
            </a:r>
          </a:p>
          <a:p>
            <a:pPr lvl="1">
              <a:defRPr/>
            </a:pPr>
            <a:endParaRPr lang="en-US" sz="1200" dirty="0">
              <a:solidFill>
                <a:schemeClr val="tx1"/>
              </a:solidFill>
              <a:effectLst>
                <a:outerShdw blurRad="38100" dist="38100" dir="2700000" algn="tl">
                  <a:srgbClr val="FFFFFF"/>
                </a:outerShdw>
              </a:effectLst>
              <a:cs typeface="Arial" charset="0"/>
            </a:endParaRPr>
          </a:p>
        </p:txBody>
      </p:sp>
      <p:sp>
        <p:nvSpPr>
          <p:cNvPr id="13" name="Rectangle 12"/>
          <p:cNvSpPr/>
          <p:nvPr/>
        </p:nvSpPr>
        <p:spPr>
          <a:xfrm>
            <a:off x="4572000" y="3133309"/>
            <a:ext cx="4572000" cy="2123658"/>
          </a:xfrm>
          <a:prstGeom prst="rect">
            <a:avLst/>
          </a:prstGeom>
        </p:spPr>
        <p:txBody>
          <a:bodyPr>
            <a:spAutoFit/>
          </a:bodyPr>
          <a:lstStyle/>
          <a:p>
            <a:pPr algn="ctr">
              <a:defRPr/>
            </a:pPr>
            <a:r>
              <a:rPr lang="en-US" sz="2000" b="1" i="1" u="sng" dirty="0" smtClean="0">
                <a:solidFill>
                  <a:srgbClr val="000000"/>
                </a:solidFill>
                <a:cs typeface="Arial" charset="0"/>
              </a:rPr>
              <a:t>Special Officer Skill Identifiers</a:t>
            </a:r>
            <a:endParaRPr lang="en-US" b="1" i="1" dirty="0" smtClean="0"/>
          </a:p>
          <a:p>
            <a:pPr>
              <a:buFont typeface="Arial" pitchFamily="34" charset="0"/>
              <a:buChar char="•"/>
              <a:defRPr/>
            </a:pPr>
            <a:endParaRPr lang="en-US" sz="1400" b="1" i="1" dirty="0" smtClean="0"/>
          </a:p>
          <a:p>
            <a:pPr>
              <a:buFont typeface="Arial" pitchFamily="34" charset="0"/>
              <a:buChar char="•"/>
              <a:defRPr/>
            </a:pPr>
            <a:r>
              <a:rPr lang="en-US" sz="1400" b="1" i="1" dirty="0" smtClean="0"/>
              <a:t>  4V - Mortuary Affairs Officer (2 Weeks)</a:t>
            </a:r>
          </a:p>
          <a:p>
            <a:pPr>
              <a:defRPr/>
            </a:pPr>
            <a:endParaRPr lang="en-US" sz="1400" b="1" i="1" dirty="0" smtClean="0"/>
          </a:p>
          <a:p>
            <a:pPr>
              <a:buFont typeface="Arial" pitchFamily="34" charset="0"/>
              <a:buChar char="•"/>
              <a:defRPr/>
            </a:pPr>
            <a:r>
              <a:rPr lang="en-US" sz="1400" b="1" i="1" dirty="0" smtClean="0"/>
              <a:t>  R8 - Petroleum and Water Officer (8 Weeks)</a:t>
            </a:r>
          </a:p>
          <a:p>
            <a:pPr>
              <a:buFont typeface="Arial" pitchFamily="34" charset="0"/>
              <a:buChar char="•"/>
              <a:defRPr/>
            </a:pPr>
            <a:endParaRPr lang="en-US" sz="1400" b="1" i="1" dirty="0" smtClean="0"/>
          </a:p>
          <a:p>
            <a:pPr>
              <a:buFont typeface="Arial" pitchFamily="34" charset="0"/>
              <a:buChar char="•"/>
              <a:defRPr/>
            </a:pPr>
            <a:r>
              <a:rPr lang="en-US" sz="1400" b="1" i="1" dirty="0" smtClean="0"/>
              <a:t> R9 - Aerial Delivery &amp; Materiel Officer (5 Weeks); Must be Airborne Qualified </a:t>
            </a:r>
          </a:p>
          <a:p>
            <a:pPr>
              <a:defRPr/>
            </a:pPr>
            <a:endParaRPr lang="en-US" sz="1400" b="1" i="1"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r="15299" b="9005"/>
          <a:stretch>
            <a:fillRect/>
          </a:stretch>
        </p:blipFill>
        <p:spPr>
          <a:xfrm>
            <a:off x="7035012" y="5144373"/>
            <a:ext cx="960748" cy="1022119"/>
          </a:xfrm>
          <a:prstGeom prst="rect">
            <a:avLst/>
          </a:prstGeom>
          <a:ln>
            <a:solidFill>
              <a:schemeClr val="tx1"/>
            </a:solidFill>
          </a:ln>
        </p:spPr>
      </p:pic>
      <p:pic>
        <p:nvPicPr>
          <p:cNvPr id="8194" name="Picture 2" descr="C:\Users\1035796912MIL\Pictures\Airborne.png"/>
          <p:cNvPicPr>
            <a:picLocks noChangeAspect="1" noChangeArrowheads="1"/>
          </p:cNvPicPr>
          <p:nvPr/>
        </p:nvPicPr>
        <p:blipFill>
          <a:blip r:embed="rId4" cstate="print"/>
          <a:srcRect/>
          <a:stretch>
            <a:fillRect/>
          </a:stretch>
        </p:blipFill>
        <p:spPr bwMode="auto">
          <a:xfrm>
            <a:off x="5446263" y="5128665"/>
            <a:ext cx="1226762" cy="1073417"/>
          </a:xfrm>
          <a:prstGeom prst="rect">
            <a:avLst/>
          </a:prstGeom>
          <a:solidFill>
            <a:schemeClr val="tx1"/>
          </a:solidFill>
          <a:ln w="3175">
            <a:solidFill>
              <a:schemeClr val="tx1"/>
            </a:solid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Line 49"/>
          <p:cNvSpPr>
            <a:spLocks noChangeShapeType="1"/>
          </p:cNvSpPr>
          <p:nvPr/>
        </p:nvSpPr>
        <p:spPr bwMode="auto">
          <a:xfrm flipV="1">
            <a:off x="4571999" y="1085850"/>
            <a:ext cx="9525" cy="5648324"/>
          </a:xfrm>
          <a:prstGeom prst="line">
            <a:avLst/>
          </a:prstGeom>
          <a:noFill/>
          <a:ln w="38100">
            <a:solidFill>
              <a:schemeClr val="tx1"/>
            </a:solidFill>
            <a:round/>
            <a:headEnd/>
            <a:tailEnd/>
          </a:ln>
        </p:spPr>
        <p:txBody>
          <a:bodyPr/>
          <a:lstStyle/>
          <a:p>
            <a:endParaRPr lang="en-US" dirty="0"/>
          </a:p>
        </p:txBody>
      </p:sp>
      <p:sp>
        <p:nvSpPr>
          <p:cNvPr id="19" name="Line 49"/>
          <p:cNvSpPr>
            <a:spLocks noChangeShapeType="1"/>
          </p:cNvSpPr>
          <p:nvPr/>
        </p:nvSpPr>
        <p:spPr bwMode="auto">
          <a:xfrm>
            <a:off x="487345" y="3348928"/>
            <a:ext cx="4084655" cy="3872"/>
          </a:xfrm>
          <a:prstGeom prst="line">
            <a:avLst/>
          </a:prstGeom>
          <a:noFill/>
          <a:ln w="38100">
            <a:solidFill>
              <a:schemeClr val="tx1"/>
            </a:solidFill>
            <a:round/>
            <a:headEnd/>
            <a:tailEnd/>
          </a:ln>
        </p:spPr>
        <p:txBody>
          <a:bodyPr/>
          <a:lstStyle/>
          <a:p>
            <a:endParaRPr lang="en-US" dirty="0"/>
          </a:p>
        </p:txBody>
      </p:sp>
      <p:sp>
        <p:nvSpPr>
          <p:cNvPr id="20" name="Title 19"/>
          <p:cNvSpPr>
            <a:spLocks noGrp="1"/>
          </p:cNvSpPr>
          <p:nvPr>
            <p:ph type="title"/>
          </p:nvPr>
        </p:nvSpPr>
        <p:spPr>
          <a:xfrm>
            <a:off x="1024467" y="104740"/>
            <a:ext cx="6824133" cy="523220"/>
          </a:xfrm>
        </p:spPr>
        <p:txBody>
          <a:bodyPr>
            <a:normAutofit/>
          </a:bodyPr>
          <a:lstStyle/>
          <a:p>
            <a:pPr algn="ctr"/>
            <a:r>
              <a:rPr lang="en-US" sz="2800" b="1" dirty="0" smtClean="0">
                <a:solidFill>
                  <a:srgbClr val="FFC000"/>
                </a:solidFill>
                <a:effectLst>
                  <a:outerShdw blurRad="38100" dist="38100" dir="2700000" algn="tl">
                    <a:srgbClr val="000000">
                      <a:alpha val="43137"/>
                    </a:srgbClr>
                  </a:outerShdw>
                </a:effectLst>
              </a:rPr>
              <a:t>Why Choose the Quartermaster Corps(2 of 2)</a:t>
            </a:r>
            <a:endParaRPr lang="en-US" sz="2800" b="1" dirty="0">
              <a:solidFill>
                <a:srgbClr val="FFC000"/>
              </a:solidFill>
              <a:effectLst>
                <a:outerShdw blurRad="38100" dist="38100" dir="2700000" algn="tl">
                  <a:srgbClr val="000000">
                    <a:alpha val="43137"/>
                  </a:srgbClr>
                </a:outerShdw>
              </a:effectLst>
            </a:endParaRPr>
          </a:p>
        </p:txBody>
      </p:sp>
      <p:sp>
        <p:nvSpPr>
          <p:cNvPr id="27" name="Rectangle 26"/>
          <p:cNvSpPr/>
          <p:nvPr/>
        </p:nvSpPr>
        <p:spPr bwMode="auto">
          <a:xfrm>
            <a:off x="33863" y="3383189"/>
            <a:ext cx="443865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spcAft>
                <a:spcPts val="600"/>
              </a:spcAft>
              <a:defRPr/>
            </a:pPr>
            <a:r>
              <a:rPr lang="en-US" sz="2000" b="1" i="1" u="sng" dirty="0" smtClean="0">
                <a:solidFill>
                  <a:srgbClr val="000000"/>
                </a:solidFill>
                <a:cs typeface="Arial" charset="0"/>
              </a:rPr>
              <a:t>Civilian Opportunities</a:t>
            </a:r>
            <a:endParaRPr lang="en-US" sz="2000" b="1" i="1" u="sng" dirty="0" smtClean="0">
              <a:solidFill>
                <a:srgbClr val="000000"/>
              </a:solidFill>
            </a:endParaRPr>
          </a:p>
          <a:p>
            <a:pPr algn="ctr"/>
            <a:r>
              <a:rPr lang="en-US" sz="1400" b="1" i="1" dirty="0" smtClean="0">
                <a:solidFill>
                  <a:schemeClr val="tx1"/>
                </a:solidFill>
              </a:rPr>
              <a:t>  Quartermaster skills and leadership experience gained translates extremely well to civilian employment opportunities.</a:t>
            </a:r>
          </a:p>
          <a:p>
            <a:pPr>
              <a:buFontTx/>
              <a:buChar char="•"/>
            </a:pPr>
            <a:endParaRPr lang="en-US" sz="600" dirty="0">
              <a:solidFill>
                <a:srgbClr val="000000"/>
              </a:solidFill>
            </a:endParaRPr>
          </a:p>
        </p:txBody>
      </p:sp>
      <p:sp>
        <p:nvSpPr>
          <p:cNvPr id="12" name="Rectangle 11"/>
          <p:cNvSpPr/>
          <p:nvPr/>
        </p:nvSpPr>
        <p:spPr bwMode="auto">
          <a:xfrm>
            <a:off x="4725368" y="1020374"/>
            <a:ext cx="4305299" cy="3230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defRPr/>
            </a:pPr>
            <a:r>
              <a:rPr lang="en-US" sz="2000" b="1" i="1" u="sng" dirty="0" smtClean="0">
                <a:solidFill>
                  <a:srgbClr val="000000"/>
                </a:solidFill>
                <a:cs typeface="Arial" charset="0"/>
              </a:rPr>
              <a:t>Talent Priorities </a:t>
            </a:r>
            <a:endParaRPr lang="en-US" sz="1000" b="1" i="1" dirty="0" smtClean="0">
              <a:solidFill>
                <a:schemeClr val="tx1"/>
              </a:solidFill>
            </a:endParaRPr>
          </a:p>
          <a:p>
            <a:pPr>
              <a:buFont typeface="Arial" pitchFamily="34" charset="0"/>
              <a:buChar char="•"/>
              <a:defRPr/>
            </a:pPr>
            <a:r>
              <a:rPr lang="en-US" sz="1400" b="1" i="1" dirty="0" smtClean="0">
                <a:solidFill>
                  <a:schemeClr val="tx1"/>
                </a:solidFill>
              </a:rPr>
              <a:t>  Perceptive</a:t>
            </a:r>
          </a:p>
          <a:p>
            <a:pPr>
              <a:defRPr/>
            </a:pPr>
            <a:r>
              <a:rPr lang="en-US" sz="1400" b="1" i="1" dirty="0" smtClean="0">
                <a:solidFill>
                  <a:schemeClr val="tx1"/>
                </a:solidFill>
              </a:rPr>
              <a:t>    </a:t>
            </a:r>
            <a:r>
              <a:rPr lang="en-US" sz="1400" i="1" dirty="0" smtClean="0">
                <a:solidFill>
                  <a:schemeClr val="tx1"/>
                </a:solidFill>
              </a:rPr>
              <a:t>(discerns deeper meaning or significance)</a:t>
            </a:r>
          </a:p>
          <a:p>
            <a:pPr>
              <a:buFont typeface="Arial" pitchFamily="34" charset="0"/>
              <a:buChar char="•"/>
              <a:defRPr/>
            </a:pPr>
            <a:r>
              <a:rPr lang="en-US" sz="1400" b="1" i="1" dirty="0" smtClean="0">
                <a:solidFill>
                  <a:schemeClr val="tx1"/>
                </a:solidFill>
              </a:rPr>
              <a:t> </a:t>
            </a:r>
            <a:r>
              <a:rPr lang="en-US" sz="1600" b="1" i="1" dirty="0" smtClean="0">
                <a:solidFill>
                  <a:schemeClr val="tx1"/>
                </a:solidFill>
              </a:rPr>
              <a:t> </a:t>
            </a:r>
            <a:r>
              <a:rPr lang="en-US" sz="1400" b="1" i="1" dirty="0" smtClean="0">
                <a:solidFill>
                  <a:schemeClr val="tx1"/>
                </a:solidFill>
              </a:rPr>
              <a:t>Problem Solver                                          </a:t>
            </a:r>
          </a:p>
          <a:p>
            <a:pPr>
              <a:defRPr/>
            </a:pPr>
            <a:r>
              <a:rPr lang="en-US" sz="1400" i="1" dirty="0" smtClean="0">
                <a:solidFill>
                  <a:schemeClr val="tx1"/>
                </a:solidFill>
              </a:rPr>
              <a:t>    (choose best practices)</a:t>
            </a:r>
          </a:p>
          <a:p>
            <a:pPr>
              <a:lnSpc>
                <a:spcPct val="125000"/>
              </a:lnSpc>
              <a:buFont typeface="Arial" pitchFamily="34" charset="0"/>
              <a:buChar char="•"/>
              <a:defRPr/>
            </a:pPr>
            <a:r>
              <a:rPr lang="en-US" sz="1400" b="1" i="1" dirty="0" smtClean="0">
                <a:solidFill>
                  <a:schemeClr val="tx1"/>
                </a:solidFill>
              </a:rPr>
              <a:t>  Project Manager                                       </a:t>
            </a:r>
          </a:p>
          <a:p>
            <a:pPr>
              <a:lnSpc>
                <a:spcPct val="125000"/>
              </a:lnSpc>
              <a:defRPr/>
            </a:pPr>
            <a:r>
              <a:rPr lang="en-US" sz="1400" i="1" dirty="0" smtClean="0">
                <a:solidFill>
                  <a:schemeClr val="tx1"/>
                </a:solidFill>
              </a:rPr>
              <a:t>    (manage resources)</a:t>
            </a:r>
          </a:p>
          <a:p>
            <a:pPr>
              <a:buFont typeface="Arial" pitchFamily="34" charset="0"/>
              <a:buChar char="•"/>
              <a:defRPr/>
            </a:pPr>
            <a:r>
              <a:rPr lang="en-US" sz="1400" b="1" i="1" dirty="0" smtClean="0">
                <a:solidFill>
                  <a:schemeClr val="tx1"/>
                </a:solidFill>
              </a:rPr>
              <a:t> Multi-</a:t>
            </a:r>
            <a:r>
              <a:rPr lang="en-US" sz="1400" b="1" i="1" dirty="0" err="1" smtClean="0">
                <a:solidFill>
                  <a:schemeClr val="tx1"/>
                </a:solidFill>
              </a:rPr>
              <a:t>Tasker</a:t>
            </a:r>
            <a:r>
              <a:rPr lang="en-US" sz="1400" b="1" i="1" dirty="0" smtClean="0">
                <a:solidFill>
                  <a:schemeClr val="tx1"/>
                </a:solidFill>
              </a:rPr>
              <a:t>                                             </a:t>
            </a:r>
          </a:p>
          <a:p>
            <a:pPr>
              <a:defRPr/>
            </a:pPr>
            <a:r>
              <a:rPr lang="en-US" sz="1400" i="1" dirty="0" smtClean="0">
                <a:solidFill>
                  <a:schemeClr val="tx1"/>
                </a:solidFill>
              </a:rPr>
              <a:t>    (process and prioritize demands)</a:t>
            </a:r>
          </a:p>
          <a:p>
            <a:pPr>
              <a:buFont typeface="Arial" pitchFamily="34" charset="0"/>
              <a:buChar char="•"/>
              <a:defRPr/>
            </a:pPr>
            <a:r>
              <a:rPr lang="en-US" sz="1400" b="1" i="1" dirty="0" smtClean="0">
                <a:solidFill>
                  <a:schemeClr val="tx1"/>
                </a:solidFill>
              </a:rPr>
              <a:t> Communicator                                           </a:t>
            </a:r>
          </a:p>
          <a:p>
            <a:pPr>
              <a:defRPr/>
            </a:pPr>
            <a:r>
              <a:rPr lang="en-US" sz="1400" i="1" dirty="0" smtClean="0">
                <a:solidFill>
                  <a:schemeClr val="tx1"/>
                </a:solidFill>
              </a:rPr>
              <a:t>    (compelling in written &amp; spoken word)</a:t>
            </a:r>
          </a:p>
          <a:p>
            <a:pPr>
              <a:defRPr/>
            </a:pPr>
            <a:endParaRPr lang="en-US" sz="1400" b="1" i="1" dirty="0" smtClean="0">
              <a:solidFill>
                <a:schemeClr val="tx1"/>
              </a:solidFill>
            </a:endParaRPr>
          </a:p>
          <a:p>
            <a:pPr>
              <a:lnSpc>
                <a:spcPct val="125000"/>
              </a:lnSpc>
              <a:defRPr/>
            </a:pPr>
            <a:endParaRPr lang="en-US" sz="1200" dirty="0">
              <a:solidFill>
                <a:schemeClr val="tx1"/>
              </a:solidFill>
              <a:effectLst>
                <a:outerShdw blurRad="38100" dist="38100" dir="2700000" algn="tl">
                  <a:srgbClr val="FFFFFF"/>
                </a:outerShdw>
              </a:effectLst>
              <a:cs typeface="Arial" charset="0"/>
            </a:endParaRPr>
          </a:p>
        </p:txBody>
      </p:sp>
      <p:sp>
        <p:nvSpPr>
          <p:cNvPr id="14" name="Rectangle 13"/>
          <p:cNvSpPr/>
          <p:nvPr/>
        </p:nvSpPr>
        <p:spPr bwMode="auto">
          <a:xfrm>
            <a:off x="84140" y="985574"/>
            <a:ext cx="4305299" cy="2330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defRPr/>
            </a:pPr>
            <a:r>
              <a:rPr lang="en-US" sz="2000" b="1" i="1" u="sng" dirty="0" smtClean="0">
                <a:solidFill>
                  <a:srgbClr val="000000"/>
                </a:solidFill>
                <a:cs typeface="Arial" charset="0"/>
              </a:rPr>
              <a:t>Command Opportunities</a:t>
            </a:r>
            <a:endParaRPr lang="en-US" sz="1000" b="1" i="1" dirty="0" smtClean="0">
              <a:solidFill>
                <a:schemeClr val="tx1"/>
              </a:solidFill>
            </a:endParaRPr>
          </a:p>
          <a:p>
            <a:pPr algn="ctr">
              <a:defRPr/>
            </a:pPr>
            <a:r>
              <a:rPr lang="en-US" sz="1400" b="1" i="1" dirty="0" smtClean="0">
                <a:solidFill>
                  <a:schemeClr val="tx1"/>
                </a:solidFill>
              </a:rPr>
              <a:t> </a:t>
            </a:r>
          </a:p>
          <a:p>
            <a:pPr algn="ctr">
              <a:defRPr/>
            </a:pPr>
            <a:r>
              <a:rPr lang="en-US" sz="1400" b="1" i="1" dirty="0" smtClean="0">
                <a:solidFill>
                  <a:schemeClr val="tx1"/>
                </a:solidFill>
              </a:rPr>
              <a:t> Command a Company is a Key Developmental position</a:t>
            </a:r>
          </a:p>
          <a:p>
            <a:pPr algn="ctr">
              <a:defRPr/>
            </a:pPr>
            <a:endParaRPr lang="en-US" sz="1400" b="1" i="1" dirty="0" smtClean="0">
              <a:solidFill>
                <a:schemeClr val="tx1"/>
              </a:solidFill>
            </a:endParaRPr>
          </a:p>
          <a:p>
            <a:pPr algn="ctr">
              <a:defRPr/>
            </a:pPr>
            <a:r>
              <a:rPr lang="en-US" sz="1400" b="1" i="1" dirty="0" smtClean="0">
                <a:solidFill>
                  <a:schemeClr val="tx1"/>
                </a:solidFill>
              </a:rPr>
              <a:t>  Companies are typically Logistically Multifunctional and  contain a larger of Soldiers, responsibilities, and equipment</a:t>
            </a:r>
          </a:p>
          <a:p>
            <a:pPr algn="ctr">
              <a:defRPr/>
            </a:pPr>
            <a:endParaRPr lang="en-US" sz="1400" b="1" i="1" dirty="0" smtClean="0">
              <a:solidFill>
                <a:schemeClr val="tx1"/>
              </a:solidFill>
            </a:endParaRPr>
          </a:p>
          <a:p>
            <a:pPr algn="ctr">
              <a:defRPr/>
            </a:pPr>
            <a:endParaRPr lang="en-US" sz="1400" b="1" i="1" dirty="0" smtClean="0">
              <a:solidFill>
                <a:schemeClr val="tx1"/>
              </a:solidFill>
            </a:endParaRPr>
          </a:p>
          <a:p>
            <a:pPr>
              <a:lnSpc>
                <a:spcPct val="125000"/>
              </a:lnSpc>
              <a:defRPr/>
            </a:pPr>
            <a:endParaRPr lang="en-US" sz="1200" dirty="0">
              <a:solidFill>
                <a:schemeClr val="tx1"/>
              </a:solidFill>
              <a:effectLst>
                <a:outerShdw blurRad="38100" dist="38100" dir="2700000" algn="tl">
                  <a:srgbClr val="FFFFFF"/>
                </a:outerShdw>
              </a:effectLst>
              <a:cs typeface="Arial" charset="0"/>
            </a:endParaRPr>
          </a:p>
        </p:txBody>
      </p:sp>
      <p:sp>
        <p:nvSpPr>
          <p:cNvPr id="16" name="Rectangle 15"/>
          <p:cNvSpPr/>
          <p:nvPr/>
        </p:nvSpPr>
        <p:spPr bwMode="auto">
          <a:xfrm>
            <a:off x="4715971" y="3979335"/>
            <a:ext cx="4305299" cy="20156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25000"/>
              </a:lnSpc>
              <a:defRPr/>
            </a:pPr>
            <a:r>
              <a:rPr lang="en-US" sz="2000" b="1" i="1" u="sng" dirty="0" smtClean="0">
                <a:solidFill>
                  <a:srgbClr val="000000"/>
                </a:solidFill>
                <a:cs typeface="Arial" charset="0"/>
              </a:rPr>
              <a:t>Additional Information</a:t>
            </a:r>
            <a:endParaRPr lang="en-US" sz="1000" b="1" i="1" dirty="0" smtClean="0">
              <a:solidFill>
                <a:schemeClr val="tx1"/>
              </a:solidFill>
            </a:endParaRPr>
          </a:p>
          <a:p>
            <a:pPr>
              <a:defRPr/>
            </a:pPr>
            <a:endParaRPr lang="en-US" sz="1400" b="1" i="1" dirty="0" smtClean="0">
              <a:solidFill>
                <a:schemeClr val="tx1"/>
              </a:solidFill>
            </a:endParaRPr>
          </a:p>
          <a:p>
            <a:pPr>
              <a:buFont typeface="Arial" pitchFamily="34" charset="0"/>
              <a:buChar char="•"/>
              <a:defRPr/>
            </a:pPr>
            <a:r>
              <a:rPr lang="en-US" sz="1400" b="1" i="1" dirty="0" smtClean="0">
                <a:solidFill>
                  <a:schemeClr val="tx1"/>
                </a:solidFill>
              </a:rPr>
              <a:t>  Quartermaster Website: </a:t>
            </a:r>
          </a:p>
          <a:p>
            <a:pPr lvl="1">
              <a:defRPr/>
            </a:pPr>
            <a:r>
              <a:rPr lang="en-US" b="1" i="1" dirty="0" smtClean="0">
                <a:solidFill>
                  <a:srgbClr val="0000FF"/>
                </a:solidFill>
                <a:hlinkClick r:id="rId3"/>
              </a:rPr>
              <a:t>www.quartermaster.army.mil</a:t>
            </a:r>
            <a:endParaRPr lang="en-US" b="1" i="1" dirty="0" smtClean="0">
              <a:solidFill>
                <a:srgbClr val="0000FF"/>
              </a:solidFill>
            </a:endParaRPr>
          </a:p>
          <a:p>
            <a:pPr>
              <a:buFont typeface="Arial" pitchFamily="34" charset="0"/>
              <a:buChar char="•"/>
              <a:defRPr/>
            </a:pPr>
            <a:endParaRPr lang="en-US" sz="1400" b="1" i="1" dirty="0" smtClean="0">
              <a:solidFill>
                <a:schemeClr val="tx1"/>
              </a:solidFill>
            </a:endParaRPr>
          </a:p>
          <a:p>
            <a:pPr>
              <a:buFont typeface="Arial" pitchFamily="34" charset="0"/>
              <a:buChar char="•"/>
              <a:defRPr/>
            </a:pPr>
            <a:r>
              <a:rPr lang="en-US" sz="1400" b="1" i="1" dirty="0" smtClean="0">
                <a:solidFill>
                  <a:schemeClr val="tx1"/>
                </a:solidFill>
              </a:rPr>
              <a:t>  DA PAM 600-3: Commissioned Officer Professional Development and Career Management</a:t>
            </a:r>
          </a:p>
          <a:p>
            <a:pPr>
              <a:defRPr/>
            </a:pPr>
            <a:endParaRPr lang="en-US" sz="1400" b="1" i="1" dirty="0" smtClean="0">
              <a:solidFill>
                <a:schemeClr val="tx1"/>
              </a:solidFill>
            </a:endParaRPr>
          </a:p>
          <a:p>
            <a:pPr>
              <a:defRPr/>
            </a:pPr>
            <a:endParaRPr lang="en-US" sz="1400" b="1" i="1" dirty="0" smtClean="0">
              <a:solidFill>
                <a:schemeClr val="tx1"/>
              </a:solidFill>
            </a:endParaRPr>
          </a:p>
          <a:p>
            <a:pPr lvl="1">
              <a:defRPr/>
            </a:pPr>
            <a:endParaRPr lang="en-US" sz="1400" b="1" i="1" dirty="0" smtClean="0">
              <a:solidFill>
                <a:schemeClr val="tx1"/>
              </a:solidFill>
            </a:endParaRPr>
          </a:p>
          <a:p>
            <a:pPr lvl="1">
              <a:defRPr/>
            </a:pPr>
            <a:endParaRPr lang="en-US" sz="1400" b="1" i="1" dirty="0" smtClean="0">
              <a:solidFill>
                <a:schemeClr val="tx1"/>
              </a:solidFill>
            </a:endParaRPr>
          </a:p>
          <a:p>
            <a:pPr lvl="1">
              <a:buFont typeface="Arial" pitchFamily="34" charset="0"/>
              <a:buChar char="•"/>
              <a:defRPr/>
            </a:pPr>
            <a:endParaRPr lang="en-US" sz="1400" b="1" i="1" dirty="0" smtClean="0">
              <a:solidFill>
                <a:schemeClr val="tx1"/>
              </a:solidFill>
            </a:endParaRPr>
          </a:p>
          <a:p>
            <a:pPr>
              <a:lnSpc>
                <a:spcPct val="125000"/>
              </a:lnSpc>
              <a:defRPr/>
            </a:pPr>
            <a:endParaRPr lang="en-US" sz="1200" dirty="0">
              <a:solidFill>
                <a:schemeClr val="tx1"/>
              </a:solidFill>
              <a:effectLst>
                <a:outerShdw blurRad="38100" dist="38100" dir="2700000" algn="tl">
                  <a:srgbClr val="FFFFFF"/>
                </a:outerShdw>
              </a:effectLst>
              <a:cs typeface="Arial" charset="0"/>
            </a:endParaRPr>
          </a:p>
        </p:txBody>
      </p:sp>
      <p:pic>
        <p:nvPicPr>
          <p:cNvPr id="9" name="Picture 12" descr="http://veteranstransitionhq.files.wordpress.com/2012/10/shutterstock_108572864.jpg"/>
          <p:cNvPicPr>
            <a:picLocks noChangeAspect="1" noChangeArrowheads="1"/>
          </p:cNvPicPr>
          <p:nvPr/>
        </p:nvPicPr>
        <p:blipFill>
          <a:blip r:embed="rId4" cstate="print"/>
          <a:srcRect/>
          <a:stretch>
            <a:fillRect/>
          </a:stretch>
        </p:blipFill>
        <p:spPr bwMode="auto">
          <a:xfrm>
            <a:off x="999067" y="4572001"/>
            <a:ext cx="2785533" cy="1858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603" y="148284"/>
            <a:ext cx="6777817" cy="523220"/>
          </a:xfrm>
        </p:spPr>
        <p:txBody>
          <a:bodyPr>
            <a:normAutofit/>
          </a:bodyPr>
          <a:lstStyle/>
          <a:p>
            <a:pPr algn="ctr"/>
            <a:r>
              <a:rPr lang="en-US" sz="2800" b="1" dirty="0" smtClean="0">
                <a:solidFill>
                  <a:srgbClr val="FFC000"/>
                </a:solidFill>
                <a:effectLst>
                  <a:outerShdw blurRad="38100" dist="38100" dir="2700000" algn="tl">
                    <a:srgbClr val="000000">
                      <a:alpha val="43137"/>
                    </a:srgbClr>
                  </a:outerShdw>
                </a:effectLst>
              </a:rPr>
              <a:t>QM Basic Officer Leadership Course</a:t>
            </a:r>
            <a:endParaRPr lang="en-US" sz="2800" b="1" dirty="0">
              <a:solidFill>
                <a:srgbClr val="FFC000"/>
              </a:solidFill>
              <a:effectLst>
                <a:outerShdw blurRad="38100" dist="38100" dir="2700000" algn="tl">
                  <a:srgbClr val="000000">
                    <a:alpha val="43137"/>
                  </a:srgbClr>
                </a:outerShdw>
              </a:effectLst>
            </a:endParaRPr>
          </a:p>
        </p:txBody>
      </p:sp>
      <p:sp>
        <p:nvSpPr>
          <p:cNvPr id="4" name="Rectangle 3"/>
          <p:cNvSpPr/>
          <p:nvPr/>
        </p:nvSpPr>
        <p:spPr>
          <a:xfrm>
            <a:off x="4314200" y="858706"/>
            <a:ext cx="4367175" cy="1569660"/>
          </a:xfrm>
          <a:prstGeom prst="rect">
            <a:avLst/>
          </a:prstGeom>
        </p:spPr>
        <p:txBody>
          <a:bodyPr wrap="square">
            <a:spAutoFit/>
          </a:bodyPr>
          <a:lstStyle/>
          <a:p>
            <a:pPr algn="ctr">
              <a:defRPr/>
            </a:pPr>
            <a:r>
              <a:rPr lang="en-US" sz="1400" b="1" dirty="0" smtClean="0"/>
              <a:t>  Quartermaster officers </a:t>
            </a:r>
            <a:r>
              <a:rPr lang="en-US" sz="1200" dirty="0" smtClean="0"/>
              <a:t>are educated professionals, trained to lead Soldiers in all situations. They receive training in Quartermaster specific areas, general leadership and management with increased levels of command experience as they advance. </a:t>
            </a:r>
            <a:endParaRPr lang="en-US" sz="1200" b="1" dirty="0" smtClean="0"/>
          </a:p>
          <a:p>
            <a:pPr>
              <a:defRPr/>
            </a:pPr>
            <a:endParaRPr lang="en-US" sz="1400" dirty="0" smtClean="0"/>
          </a:p>
          <a:p>
            <a:pPr>
              <a:defRPr/>
            </a:pPr>
            <a:endParaRPr lang="en-US" sz="1400" b="1" dirty="0" smtClean="0"/>
          </a:p>
          <a:p>
            <a:pPr>
              <a:defRPr/>
            </a:pPr>
            <a:endParaRPr lang="en-US" dirty="0" smtClean="0">
              <a:effectLst>
                <a:outerShdw blurRad="38100" dist="38100" dir="2700000" algn="tl">
                  <a:srgbClr val="C0C0C0"/>
                </a:outerShdw>
              </a:effectLst>
            </a:endParaRPr>
          </a:p>
        </p:txBody>
      </p:sp>
      <p:cxnSp>
        <p:nvCxnSpPr>
          <p:cNvPr id="6" name="Straight Connector 5"/>
          <p:cNvCxnSpPr/>
          <p:nvPr/>
        </p:nvCxnSpPr>
        <p:spPr>
          <a:xfrm>
            <a:off x="4206239" y="1104595"/>
            <a:ext cx="36576" cy="5405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82016" y="1816086"/>
            <a:ext cx="4457072" cy="2769989"/>
          </a:xfrm>
          <a:prstGeom prst="rect">
            <a:avLst/>
          </a:prstGeom>
          <a:noFill/>
        </p:spPr>
        <p:txBody>
          <a:bodyPr wrap="square" rtlCol="0">
            <a:spAutoFit/>
          </a:bodyPr>
          <a:lstStyle/>
          <a:p>
            <a:pPr algn="ctr"/>
            <a:r>
              <a:rPr lang="en-US" sz="1400" b="1" i="1" u="sng" dirty="0" smtClean="0"/>
              <a:t>BOLC Overview</a:t>
            </a:r>
          </a:p>
          <a:p>
            <a:pPr algn="ctr"/>
            <a:endParaRPr lang="en-US" sz="1200" dirty="0" smtClean="0"/>
          </a:p>
          <a:p>
            <a:pPr algn="ctr"/>
            <a:r>
              <a:rPr lang="en-US" sz="1200" dirty="0" smtClean="0"/>
              <a:t>QM BOLC prepares Lieutenants to function as platoon leaders capable of performing common Soldier and leader skills that includes basic knowledge of unit management, technical Quartermaster functions of field services, supply distribution, petroleum and water operations, subsistence management, and general materiel management.</a:t>
            </a:r>
          </a:p>
          <a:p>
            <a:r>
              <a:rPr lang="en-US" sz="1200" dirty="0" smtClean="0"/>
              <a:t> </a:t>
            </a:r>
          </a:p>
          <a:p>
            <a:pPr marL="228600" indent="-228600"/>
            <a:endParaRPr lang="en-US" sz="1200" dirty="0" smtClean="0"/>
          </a:p>
          <a:p>
            <a:pPr marL="228600" indent="-228600"/>
            <a:r>
              <a:rPr lang="en-US" sz="1200" dirty="0" smtClean="0"/>
              <a:t>	</a:t>
            </a:r>
          </a:p>
          <a:p>
            <a:endParaRPr lang="en-US" dirty="0" smtClean="0"/>
          </a:p>
          <a:p>
            <a:endParaRPr lang="en-US" dirty="0"/>
          </a:p>
        </p:txBody>
      </p:sp>
      <p:sp>
        <p:nvSpPr>
          <p:cNvPr id="8" name="TextBox 7"/>
          <p:cNvSpPr txBox="1"/>
          <p:nvPr/>
        </p:nvSpPr>
        <p:spPr>
          <a:xfrm>
            <a:off x="4911344" y="3480870"/>
            <a:ext cx="3271986" cy="2616101"/>
          </a:xfrm>
          <a:prstGeom prst="rect">
            <a:avLst/>
          </a:prstGeom>
          <a:noFill/>
        </p:spPr>
        <p:txBody>
          <a:bodyPr wrap="none" rtlCol="0">
            <a:spAutoFit/>
          </a:bodyPr>
          <a:lstStyle/>
          <a:p>
            <a:pPr algn="ctr"/>
            <a:r>
              <a:rPr lang="en-US" sz="1400" b="1" i="1" u="sng" dirty="0" smtClean="0"/>
              <a:t>Common Core</a:t>
            </a:r>
            <a:endParaRPr lang="en-US" sz="1400" dirty="0" smtClean="0"/>
          </a:p>
          <a:p>
            <a:endParaRPr lang="en-US" sz="1200" dirty="0" smtClean="0"/>
          </a:p>
          <a:p>
            <a:pPr>
              <a:buFont typeface="Arial" pitchFamily="34" charset="0"/>
              <a:buChar char="•"/>
            </a:pPr>
            <a:r>
              <a:rPr lang="en-US" sz="1200" dirty="0" smtClean="0"/>
              <a:t>  16 weeks of developing leadership skills, small</a:t>
            </a:r>
          </a:p>
          <a:p>
            <a:r>
              <a:rPr lang="en-US" sz="1200" dirty="0" smtClean="0"/>
              <a:t> unit tactics, and your branch specific capabilities.</a:t>
            </a:r>
          </a:p>
          <a:p>
            <a:pPr>
              <a:buFont typeface="Arial" pitchFamily="34" charset="0"/>
              <a:buChar char="•"/>
            </a:pPr>
            <a:r>
              <a:rPr lang="en-US" sz="1200" dirty="0" smtClean="0"/>
              <a:t>  Special Projects: </a:t>
            </a:r>
          </a:p>
          <a:p>
            <a:pPr marL="685800" lvl="1" indent="-228600">
              <a:buAutoNum type="arabicParenR"/>
            </a:pPr>
            <a:r>
              <a:rPr lang="en-US" sz="1200" dirty="0" smtClean="0"/>
              <a:t>Community Service </a:t>
            </a:r>
          </a:p>
          <a:p>
            <a:pPr marL="685800" lvl="1" indent="-228600">
              <a:buAutoNum type="arabicParenR"/>
            </a:pPr>
            <a:r>
              <a:rPr lang="en-US" sz="1200" dirty="0" smtClean="0"/>
              <a:t>Projects </a:t>
            </a:r>
          </a:p>
          <a:p>
            <a:pPr marL="685800" lvl="1" indent="-228600">
              <a:buAutoNum type="arabicParenR"/>
            </a:pPr>
            <a:r>
              <a:rPr lang="en-US" sz="1200" dirty="0" smtClean="0"/>
              <a:t>Socials</a:t>
            </a:r>
          </a:p>
          <a:p>
            <a:pPr>
              <a:buFont typeface="Arial" pitchFamily="34" charset="0"/>
              <a:buChar char="•"/>
            </a:pPr>
            <a:r>
              <a:rPr lang="en-US" sz="1200" dirty="0" smtClean="0"/>
              <a:t>  Student led Army Physical Fitness Readiness</a:t>
            </a:r>
          </a:p>
          <a:p>
            <a:endParaRPr lang="en-US" sz="1200" dirty="0" smtClean="0"/>
          </a:p>
          <a:p>
            <a:endParaRPr lang="en-US" sz="1200" dirty="0" smtClean="0"/>
          </a:p>
          <a:p>
            <a:endParaRPr lang="en-US" dirty="0" smtClean="0"/>
          </a:p>
          <a:p>
            <a:endParaRPr lang="en-US" sz="1200" dirty="0"/>
          </a:p>
        </p:txBody>
      </p:sp>
      <p:sp>
        <p:nvSpPr>
          <p:cNvPr id="9" name="Rectangle 8"/>
          <p:cNvSpPr/>
          <p:nvPr/>
        </p:nvSpPr>
        <p:spPr>
          <a:xfrm>
            <a:off x="4394202" y="5337993"/>
            <a:ext cx="4572000" cy="800219"/>
          </a:xfrm>
          <a:prstGeom prst="rect">
            <a:avLst/>
          </a:prstGeom>
        </p:spPr>
        <p:txBody>
          <a:bodyPr>
            <a:spAutoFit/>
          </a:bodyPr>
          <a:lstStyle/>
          <a:p>
            <a:pPr algn="ctr"/>
            <a:endParaRPr lang="en-US" dirty="0" smtClean="0"/>
          </a:p>
          <a:p>
            <a:pPr algn="ctr"/>
            <a:r>
              <a:rPr lang="en-US" sz="1400" b="1" i="1" dirty="0" smtClean="0"/>
              <a:t>Location:  Army Logistics University (ALU) at </a:t>
            </a:r>
          </a:p>
          <a:p>
            <a:pPr algn="ctr"/>
            <a:r>
              <a:rPr lang="en-US" sz="1400" b="1" i="1" dirty="0" smtClean="0"/>
              <a:t>Fort Lee, Virginia</a:t>
            </a:r>
          </a:p>
        </p:txBody>
      </p:sp>
      <p:pic>
        <p:nvPicPr>
          <p:cNvPr id="18" name="Picture 25"/>
          <p:cNvPicPr>
            <a:picLocks noChangeArrowheads="1"/>
          </p:cNvPicPr>
          <p:nvPr/>
        </p:nvPicPr>
        <p:blipFill>
          <a:blip r:embed="rId3" cstate="print"/>
          <a:srcRect/>
          <a:stretch>
            <a:fillRect/>
          </a:stretch>
        </p:blipFill>
        <p:spPr bwMode="auto">
          <a:xfrm>
            <a:off x="694266" y="931334"/>
            <a:ext cx="1515533" cy="1168401"/>
          </a:xfrm>
          <a:prstGeom prst="rect">
            <a:avLst/>
          </a:prstGeom>
          <a:noFill/>
          <a:ln w="12700">
            <a:noFill/>
            <a:miter lim="800000"/>
            <a:headEnd/>
            <a:tailEnd/>
          </a:ln>
        </p:spPr>
      </p:pic>
      <p:pic>
        <p:nvPicPr>
          <p:cNvPr id="19" name="Picture 18" descr="2LT.png"/>
          <p:cNvPicPr>
            <a:picLocks noChangeAspect="1"/>
          </p:cNvPicPr>
          <p:nvPr/>
        </p:nvPicPr>
        <p:blipFill>
          <a:blip r:embed="rId4" cstate="print"/>
          <a:stretch>
            <a:fillRect/>
          </a:stretch>
        </p:blipFill>
        <p:spPr>
          <a:xfrm>
            <a:off x="2704043" y="1033463"/>
            <a:ext cx="400050" cy="990072"/>
          </a:xfrm>
          <a:prstGeom prst="rect">
            <a:avLst/>
          </a:prstGeom>
          <a:ln>
            <a:noFill/>
          </a:ln>
          <a:effectLst>
            <a:outerShdw blurRad="292100" dist="139700" dir="2700000" algn="tl" rotWithShape="0">
              <a:srgbClr val="333333">
                <a:alpha val="65000"/>
              </a:srgbClr>
            </a:outerShdw>
          </a:effectLst>
        </p:spPr>
      </p:pic>
      <p:pic>
        <p:nvPicPr>
          <p:cNvPr id="14" name="Picture 13" descr="pa4.jpg"/>
          <p:cNvPicPr>
            <a:picLocks noChangeAspect="1"/>
          </p:cNvPicPr>
          <p:nvPr/>
        </p:nvPicPr>
        <p:blipFill>
          <a:blip r:embed="rId5" cstate="print"/>
          <a:stretch>
            <a:fillRect/>
          </a:stretch>
        </p:blipFill>
        <p:spPr>
          <a:xfrm>
            <a:off x="239651" y="4886108"/>
            <a:ext cx="2264123" cy="1507057"/>
          </a:xfrm>
          <a:prstGeom prst="rect">
            <a:avLst/>
          </a:prstGeom>
        </p:spPr>
      </p:pic>
      <p:pic>
        <p:nvPicPr>
          <p:cNvPr id="15" name="Picture 14" descr="images20EZLLFL.jpg"/>
          <p:cNvPicPr>
            <a:picLocks noChangeAspect="1"/>
          </p:cNvPicPr>
          <p:nvPr/>
        </p:nvPicPr>
        <p:blipFill>
          <a:blip r:embed="rId6" cstate="print"/>
          <a:stretch>
            <a:fillRect/>
          </a:stretch>
        </p:blipFill>
        <p:spPr>
          <a:xfrm>
            <a:off x="1908745" y="3551117"/>
            <a:ext cx="2223505" cy="1412941"/>
          </a:xfrm>
          <a:prstGeom prst="rect">
            <a:avLst/>
          </a:prstGeom>
        </p:spPr>
      </p:pic>
      <p:pic>
        <p:nvPicPr>
          <p:cNvPr id="16" name="Picture 15" descr="5f49c249-87d4-457d-be97-46b91148857e.jpg"/>
          <p:cNvPicPr>
            <a:picLocks noChangeAspect="1"/>
          </p:cNvPicPr>
          <p:nvPr/>
        </p:nvPicPr>
        <p:blipFill>
          <a:blip r:embed="rId7" cstate="print"/>
          <a:stretch>
            <a:fillRect/>
          </a:stretch>
        </p:blipFill>
        <p:spPr>
          <a:xfrm>
            <a:off x="229770" y="2257590"/>
            <a:ext cx="2317985" cy="14139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AutoShape 2236"/>
          <p:cNvSpPr>
            <a:spLocks noChangeAspect="1" noChangeArrowheads="1" noTextEdit="1"/>
          </p:cNvSpPr>
          <p:nvPr/>
        </p:nvSpPr>
        <p:spPr bwMode="auto">
          <a:xfrm>
            <a:off x="539750" y="1219200"/>
            <a:ext cx="6711950" cy="488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sp>
        <p:nvSpPr>
          <p:cNvPr id="9218" name="Freeform 2"/>
          <p:cNvSpPr>
            <a:spLocks/>
          </p:cNvSpPr>
          <p:nvPr/>
        </p:nvSpPr>
        <p:spPr bwMode="auto">
          <a:xfrm>
            <a:off x="5494338" y="3560763"/>
            <a:ext cx="747712" cy="328612"/>
          </a:xfrm>
          <a:custGeom>
            <a:avLst/>
            <a:gdLst>
              <a:gd name="T0" fmla="*/ 2147483647 w 471"/>
              <a:gd name="T1" fmla="*/ 2147483647 h 207"/>
              <a:gd name="T2" fmla="*/ 0 w 471"/>
              <a:gd name="T3" fmla="*/ 2147483647 h 207"/>
              <a:gd name="T4" fmla="*/ 2147483647 w 471"/>
              <a:gd name="T5" fmla="*/ 2147483647 h 207"/>
              <a:gd name="T6" fmla="*/ 2147483647 w 471"/>
              <a:gd name="T7" fmla="*/ 2147483647 h 207"/>
              <a:gd name="T8" fmla="*/ 2147483647 w 471"/>
              <a:gd name="T9" fmla="*/ 2147483647 h 207"/>
              <a:gd name="T10" fmla="*/ 2147483647 w 471"/>
              <a:gd name="T11" fmla="*/ 2147483647 h 207"/>
              <a:gd name="T12" fmla="*/ 2147483647 w 471"/>
              <a:gd name="T13" fmla="*/ 2147483647 h 207"/>
              <a:gd name="T14" fmla="*/ 2147483647 w 471"/>
              <a:gd name="T15" fmla="*/ 2147483647 h 207"/>
              <a:gd name="T16" fmla="*/ 2147483647 w 471"/>
              <a:gd name="T17" fmla="*/ 2147483647 h 207"/>
              <a:gd name="T18" fmla="*/ 2147483647 w 471"/>
              <a:gd name="T19" fmla="*/ 2147483647 h 207"/>
              <a:gd name="T20" fmla="*/ 2147483647 w 471"/>
              <a:gd name="T21" fmla="*/ 2147483647 h 207"/>
              <a:gd name="T22" fmla="*/ 2147483647 w 471"/>
              <a:gd name="T23" fmla="*/ 2147483647 h 207"/>
              <a:gd name="T24" fmla="*/ 2147483647 w 471"/>
              <a:gd name="T25" fmla="*/ 2147483647 h 207"/>
              <a:gd name="T26" fmla="*/ 2147483647 w 471"/>
              <a:gd name="T27" fmla="*/ 2147483647 h 207"/>
              <a:gd name="T28" fmla="*/ 2147483647 w 471"/>
              <a:gd name="T29" fmla="*/ 2147483647 h 207"/>
              <a:gd name="T30" fmla="*/ 2147483647 w 471"/>
              <a:gd name="T31" fmla="*/ 2147483647 h 207"/>
              <a:gd name="T32" fmla="*/ 2147483647 w 471"/>
              <a:gd name="T33" fmla="*/ 2147483647 h 207"/>
              <a:gd name="T34" fmla="*/ 2147483647 w 471"/>
              <a:gd name="T35" fmla="*/ 2147483647 h 207"/>
              <a:gd name="T36" fmla="*/ 2147483647 w 471"/>
              <a:gd name="T37" fmla="*/ 2147483647 h 207"/>
              <a:gd name="T38" fmla="*/ 2147483647 w 471"/>
              <a:gd name="T39" fmla="*/ 2147483647 h 207"/>
              <a:gd name="T40" fmla="*/ 2147483647 w 471"/>
              <a:gd name="T41" fmla="*/ 2147483647 h 207"/>
              <a:gd name="T42" fmla="*/ 2147483647 w 471"/>
              <a:gd name="T43" fmla="*/ 2147483647 h 207"/>
              <a:gd name="T44" fmla="*/ 2147483647 w 471"/>
              <a:gd name="T45" fmla="*/ 2147483647 h 207"/>
              <a:gd name="T46" fmla="*/ 2147483647 w 471"/>
              <a:gd name="T47" fmla="*/ 2147483647 h 207"/>
              <a:gd name="T48" fmla="*/ 2147483647 w 471"/>
              <a:gd name="T49" fmla="*/ 2147483647 h 207"/>
              <a:gd name="T50" fmla="*/ 2147483647 w 471"/>
              <a:gd name="T51" fmla="*/ 2147483647 h 207"/>
              <a:gd name="T52" fmla="*/ 2147483647 w 471"/>
              <a:gd name="T53" fmla="*/ 2147483647 h 207"/>
              <a:gd name="T54" fmla="*/ 2147483647 w 471"/>
              <a:gd name="T55" fmla="*/ 2147483647 h 207"/>
              <a:gd name="T56" fmla="*/ 2147483647 w 471"/>
              <a:gd name="T57" fmla="*/ 2147483647 h 207"/>
              <a:gd name="T58" fmla="*/ 2147483647 w 471"/>
              <a:gd name="T59" fmla="*/ 0 h 207"/>
              <a:gd name="T60" fmla="*/ 2147483647 w 471"/>
              <a:gd name="T61" fmla="*/ 2147483647 h 207"/>
              <a:gd name="T62" fmla="*/ 2147483647 w 471"/>
              <a:gd name="T63" fmla="*/ 2147483647 h 207"/>
              <a:gd name="T64" fmla="*/ 2147483647 w 471"/>
              <a:gd name="T65" fmla="*/ 2147483647 h 207"/>
              <a:gd name="T66" fmla="*/ 2147483647 w 471"/>
              <a:gd name="T67" fmla="*/ 2147483647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1"/>
              <a:gd name="T103" fmla="*/ 0 h 207"/>
              <a:gd name="T104" fmla="*/ 471 w 471"/>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1" h="207">
                <a:moveTo>
                  <a:pt x="16" y="152"/>
                </a:moveTo>
                <a:lnTo>
                  <a:pt x="0" y="196"/>
                </a:lnTo>
                <a:lnTo>
                  <a:pt x="61" y="190"/>
                </a:lnTo>
                <a:lnTo>
                  <a:pt x="84" y="170"/>
                </a:lnTo>
                <a:lnTo>
                  <a:pt x="167" y="148"/>
                </a:lnTo>
                <a:lnTo>
                  <a:pt x="190" y="160"/>
                </a:lnTo>
                <a:lnTo>
                  <a:pt x="245" y="152"/>
                </a:lnTo>
                <a:lnTo>
                  <a:pt x="245" y="155"/>
                </a:lnTo>
                <a:lnTo>
                  <a:pt x="327" y="206"/>
                </a:lnTo>
                <a:lnTo>
                  <a:pt x="375" y="191"/>
                </a:lnTo>
                <a:lnTo>
                  <a:pt x="401" y="134"/>
                </a:lnTo>
                <a:lnTo>
                  <a:pt x="448" y="118"/>
                </a:lnTo>
                <a:lnTo>
                  <a:pt x="470" y="77"/>
                </a:lnTo>
                <a:lnTo>
                  <a:pt x="469" y="26"/>
                </a:lnTo>
                <a:lnTo>
                  <a:pt x="463" y="68"/>
                </a:lnTo>
                <a:lnTo>
                  <a:pt x="437" y="103"/>
                </a:lnTo>
                <a:lnTo>
                  <a:pt x="427" y="100"/>
                </a:lnTo>
                <a:lnTo>
                  <a:pt x="392" y="110"/>
                </a:lnTo>
                <a:lnTo>
                  <a:pt x="392" y="98"/>
                </a:lnTo>
                <a:lnTo>
                  <a:pt x="427" y="87"/>
                </a:lnTo>
                <a:lnTo>
                  <a:pt x="395" y="83"/>
                </a:lnTo>
                <a:lnTo>
                  <a:pt x="431" y="72"/>
                </a:lnTo>
                <a:lnTo>
                  <a:pt x="445" y="78"/>
                </a:lnTo>
                <a:lnTo>
                  <a:pt x="452" y="38"/>
                </a:lnTo>
                <a:lnTo>
                  <a:pt x="443" y="29"/>
                </a:lnTo>
                <a:lnTo>
                  <a:pt x="400" y="45"/>
                </a:lnTo>
                <a:lnTo>
                  <a:pt x="401" y="21"/>
                </a:lnTo>
                <a:lnTo>
                  <a:pt x="419" y="27"/>
                </a:lnTo>
                <a:lnTo>
                  <a:pt x="443" y="9"/>
                </a:lnTo>
                <a:lnTo>
                  <a:pt x="430" y="0"/>
                </a:lnTo>
                <a:lnTo>
                  <a:pt x="290" y="32"/>
                </a:lnTo>
                <a:lnTo>
                  <a:pt x="117" y="67"/>
                </a:lnTo>
                <a:lnTo>
                  <a:pt x="39" y="151"/>
                </a:lnTo>
                <a:lnTo>
                  <a:pt x="16" y="15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19" name="Freeform 4"/>
          <p:cNvSpPr>
            <a:spLocks/>
          </p:cNvSpPr>
          <p:nvPr/>
        </p:nvSpPr>
        <p:spPr bwMode="auto">
          <a:xfrm>
            <a:off x="5270500" y="4286250"/>
            <a:ext cx="814388" cy="550863"/>
          </a:xfrm>
          <a:custGeom>
            <a:avLst/>
            <a:gdLst>
              <a:gd name="T0" fmla="*/ 0 w 513"/>
              <a:gd name="T1" fmla="*/ 83166021 h 347"/>
              <a:gd name="T2" fmla="*/ 355342973 w 513"/>
              <a:gd name="T3" fmla="*/ 47883802 h 347"/>
              <a:gd name="T4" fmla="*/ 393144528 w 513"/>
              <a:gd name="T5" fmla="*/ 105846671 h 347"/>
              <a:gd name="T6" fmla="*/ 771168117 w 513"/>
              <a:gd name="T7" fmla="*/ 47883802 h 347"/>
              <a:gd name="T8" fmla="*/ 836692387 w 513"/>
              <a:gd name="T9" fmla="*/ 95766016 h 347"/>
              <a:gd name="T10" fmla="*/ 836692387 w 513"/>
              <a:gd name="T11" fmla="*/ 7561270 h 347"/>
              <a:gd name="T12" fmla="*/ 831651876 w 513"/>
              <a:gd name="T13" fmla="*/ 0 h 347"/>
              <a:gd name="T14" fmla="*/ 907256772 w 513"/>
              <a:gd name="T15" fmla="*/ 5040317 h 347"/>
              <a:gd name="T16" fmla="*/ 987901783 w 513"/>
              <a:gd name="T17" fmla="*/ 138609514 h 347"/>
              <a:gd name="T18" fmla="*/ 1116430563 w 513"/>
              <a:gd name="T19" fmla="*/ 322580279 h 347"/>
              <a:gd name="T20" fmla="*/ 1179433685 w 513"/>
              <a:gd name="T21" fmla="*/ 481351104 h 347"/>
              <a:gd name="T22" fmla="*/ 1275199635 w 513"/>
              <a:gd name="T23" fmla="*/ 592238040 h 347"/>
              <a:gd name="T24" fmla="*/ 1290320575 w 513"/>
              <a:gd name="T25" fmla="*/ 751007178 h 347"/>
              <a:gd name="T26" fmla="*/ 1260078696 w 513"/>
              <a:gd name="T27" fmla="*/ 846773368 h 347"/>
              <a:gd name="T28" fmla="*/ 1123990240 w 513"/>
              <a:gd name="T29" fmla="*/ 871974944 h 347"/>
              <a:gd name="T30" fmla="*/ 1101309624 w 513"/>
              <a:gd name="T31" fmla="*/ 831652223 h 347"/>
              <a:gd name="T32" fmla="*/ 1005543673 w 513"/>
              <a:gd name="T33" fmla="*/ 773689391 h 347"/>
              <a:gd name="T34" fmla="*/ 975301794 w 513"/>
              <a:gd name="T35" fmla="*/ 715724971 h 347"/>
              <a:gd name="T36" fmla="*/ 950100228 w 513"/>
              <a:gd name="T37" fmla="*/ 693044346 h 347"/>
              <a:gd name="T38" fmla="*/ 934979288 w 513"/>
              <a:gd name="T39" fmla="*/ 637600878 h 347"/>
              <a:gd name="T40" fmla="*/ 912297085 w 513"/>
              <a:gd name="T41" fmla="*/ 652721824 h 347"/>
              <a:gd name="T42" fmla="*/ 836692387 w 513"/>
              <a:gd name="T43" fmla="*/ 579636458 h 347"/>
              <a:gd name="T44" fmla="*/ 854334277 w 513"/>
              <a:gd name="T45" fmla="*/ 511592995 h 347"/>
              <a:gd name="T46" fmla="*/ 836692387 w 513"/>
              <a:gd name="T47" fmla="*/ 473789837 h 347"/>
              <a:gd name="T48" fmla="*/ 814011573 w 513"/>
              <a:gd name="T49" fmla="*/ 486391419 h 347"/>
              <a:gd name="T50" fmla="*/ 816530936 w 513"/>
              <a:gd name="T51" fmla="*/ 526713941 h 347"/>
              <a:gd name="T52" fmla="*/ 791329370 w 513"/>
              <a:gd name="T53" fmla="*/ 473789837 h 347"/>
              <a:gd name="T54" fmla="*/ 793850321 w 513"/>
              <a:gd name="T55" fmla="*/ 350302806 h 347"/>
              <a:gd name="T56" fmla="*/ 745966551 w 513"/>
              <a:gd name="T57" fmla="*/ 277217441 h 347"/>
              <a:gd name="T58" fmla="*/ 624999035 w 513"/>
              <a:gd name="T59" fmla="*/ 216733657 h 347"/>
              <a:gd name="T60" fmla="*/ 564515276 w 513"/>
              <a:gd name="T61" fmla="*/ 148690145 h 347"/>
              <a:gd name="T62" fmla="*/ 498991205 w 513"/>
              <a:gd name="T63" fmla="*/ 141128878 h 347"/>
              <a:gd name="T64" fmla="*/ 471270276 w 513"/>
              <a:gd name="T65" fmla="*/ 183972352 h 347"/>
              <a:gd name="T66" fmla="*/ 370463913 w 513"/>
              <a:gd name="T67" fmla="*/ 214214293 h 347"/>
              <a:gd name="T68" fmla="*/ 312499517 w 513"/>
              <a:gd name="T69" fmla="*/ 183972352 h 347"/>
              <a:gd name="T70" fmla="*/ 282257638 w 513"/>
              <a:gd name="T71" fmla="*/ 138609514 h 347"/>
              <a:gd name="T72" fmla="*/ 93246613 w 513"/>
              <a:gd name="T73" fmla="*/ 178932037 h 347"/>
              <a:gd name="T74" fmla="*/ 52924107 w 513"/>
              <a:gd name="T75" fmla="*/ 146169193 h 347"/>
              <a:gd name="T76" fmla="*/ 10080629 w 513"/>
              <a:gd name="T77" fmla="*/ 181451400 h 347"/>
              <a:gd name="T78" fmla="*/ 0 w 513"/>
              <a:gd name="T79" fmla="*/ 83166021 h 3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7"/>
              <a:gd name="T122" fmla="*/ 513 w 513"/>
              <a:gd name="T123" fmla="*/ 347 h 3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7">
                <a:moveTo>
                  <a:pt x="0" y="33"/>
                </a:moveTo>
                <a:lnTo>
                  <a:pt x="141" y="19"/>
                </a:lnTo>
                <a:lnTo>
                  <a:pt x="156" y="42"/>
                </a:lnTo>
                <a:lnTo>
                  <a:pt x="306" y="19"/>
                </a:lnTo>
                <a:lnTo>
                  <a:pt x="332" y="38"/>
                </a:lnTo>
                <a:lnTo>
                  <a:pt x="332" y="3"/>
                </a:lnTo>
                <a:lnTo>
                  <a:pt x="330" y="0"/>
                </a:lnTo>
                <a:lnTo>
                  <a:pt x="360" y="2"/>
                </a:lnTo>
                <a:lnTo>
                  <a:pt x="392" y="55"/>
                </a:lnTo>
                <a:lnTo>
                  <a:pt x="443" y="128"/>
                </a:lnTo>
                <a:lnTo>
                  <a:pt x="468" y="191"/>
                </a:lnTo>
                <a:lnTo>
                  <a:pt x="506" y="235"/>
                </a:lnTo>
                <a:lnTo>
                  <a:pt x="512" y="298"/>
                </a:lnTo>
                <a:lnTo>
                  <a:pt x="500" y="336"/>
                </a:lnTo>
                <a:lnTo>
                  <a:pt x="446" y="346"/>
                </a:lnTo>
                <a:lnTo>
                  <a:pt x="437" y="330"/>
                </a:lnTo>
                <a:lnTo>
                  <a:pt x="399" y="307"/>
                </a:lnTo>
                <a:lnTo>
                  <a:pt x="387" y="284"/>
                </a:lnTo>
                <a:lnTo>
                  <a:pt x="377" y="275"/>
                </a:lnTo>
                <a:lnTo>
                  <a:pt x="371" y="253"/>
                </a:lnTo>
                <a:lnTo>
                  <a:pt x="362" y="259"/>
                </a:lnTo>
                <a:lnTo>
                  <a:pt x="332" y="230"/>
                </a:lnTo>
                <a:lnTo>
                  <a:pt x="339" y="203"/>
                </a:lnTo>
                <a:lnTo>
                  <a:pt x="332" y="188"/>
                </a:lnTo>
                <a:lnTo>
                  <a:pt x="323" y="193"/>
                </a:lnTo>
                <a:lnTo>
                  <a:pt x="324" y="209"/>
                </a:lnTo>
                <a:lnTo>
                  <a:pt x="314" y="188"/>
                </a:lnTo>
                <a:lnTo>
                  <a:pt x="315" y="139"/>
                </a:lnTo>
                <a:lnTo>
                  <a:pt x="296" y="110"/>
                </a:lnTo>
                <a:lnTo>
                  <a:pt x="248" y="86"/>
                </a:lnTo>
                <a:lnTo>
                  <a:pt x="224" y="59"/>
                </a:lnTo>
                <a:lnTo>
                  <a:pt x="198" y="56"/>
                </a:lnTo>
                <a:lnTo>
                  <a:pt x="187" y="73"/>
                </a:lnTo>
                <a:lnTo>
                  <a:pt x="147" y="85"/>
                </a:lnTo>
                <a:lnTo>
                  <a:pt x="124" y="73"/>
                </a:lnTo>
                <a:lnTo>
                  <a:pt x="112" y="55"/>
                </a:lnTo>
                <a:lnTo>
                  <a:pt x="37" y="71"/>
                </a:lnTo>
                <a:lnTo>
                  <a:pt x="21" y="58"/>
                </a:lnTo>
                <a:lnTo>
                  <a:pt x="4" y="72"/>
                </a:lnTo>
                <a:lnTo>
                  <a:pt x="0" y="33"/>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20" name="Freeform 5"/>
          <p:cNvSpPr>
            <a:spLocks/>
          </p:cNvSpPr>
          <p:nvPr/>
        </p:nvSpPr>
        <p:spPr bwMode="auto">
          <a:xfrm>
            <a:off x="5156200" y="3889375"/>
            <a:ext cx="346075" cy="534988"/>
          </a:xfrm>
          <a:custGeom>
            <a:avLst/>
            <a:gdLst>
              <a:gd name="T0" fmla="*/ 0 w 218"/>
              <a:gd name="T1" fmla="*/ 2147483647 h 337"/>
              <a:gd name="T2" fmla="*/ 2147483647 w 218"/>
              <a:gd name="T3" fmla="*/ 0 h 337"/>
              <a:gd name="T4" fmla="*/ 2147483647 w 218"/>
              <a:gd name="T5" fmla="*/ 2147483647 h 337"/>
              <a:gd name="T6" fmla="*/ 2147483647 w 218"/>
              <a:gd name="T7" fmla="*/ 2147483647 h 337"/>
              <a:gd name="T8" fmla="*/ 2147483647 w 218"/>
              <a:gd name="T9" fmla="*/ 2147483647 h 337"/>
              <a:gd name="T10" fmla="*/ 2147483647 w 218"/>
              <a:gd name="T11" fmla="*/ 2147483647 h 337"/>
              <a:gd name="T12" fmla="*/ 2147483647 w 218"/>
              <a:gd name="T13" fmla="*/ 2147483647 h 337"/>
              <a:gd name="T14" fmla="*/ 2147483647 w 218"/>
              <a:gd name="T15" fmla="*/ 2147483647 h 337"/>
              <a:gd name="T16" fmla="*/ 2147483647 w 218"/>
              <a:gd name="T17" fmla="*/ 2147483647 h 337"/>
              <a:gd name="T18" fmla="*/ 2147483647 w 218"/>
              <a:gd name="T19" fmla="*/ 2147483647 h 337"/>
              <a:gd name="T20" fmla="*/ 2147483647 w 218"/>
              <a:gd name="T21" fmla="*/ 2147483647 h 337"/>
              <a:gd name="T22" fmla="*/ 2147483647 w 218"/>
              <a:gd name="T23" fmla="*/ 2147483647 h 337"/>
              <a:gd name="T24" fmla="*/ 2147483647 w 218"/>
              <a:gd name="T25" fmla="*/ 2147483647 h 337"/>
              <a:gd name="T26" fmla="*/ 2147483647 w 218"/>
              <a:gd name="T27" fmla="*/ 2147483647 h 337"/>
              <a:gd name="T28" fmla="*/ 0 w 218"/>
              <a:gd name="T29" fmla="*/ 2147483647 h 3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337"/>
              <a:gd name="T47" fmla="*/ 218 w 218"/>
              <a:gd name="T48" fmla="*/ 337 h 3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337">
                <a:moveTo>
                  <a:pt x="0" y="17"/>
                </a:moveTo>
                <a:lnTo>
                  <a:pt x="141" y="0"/>
                </a:lnTo>
                <a:lnTo>
                  <a:pt x="186" y="155"/>
                </a:lnTo>
                <a:lnTo>
                  <a:pt x="217" y="180"/>
                </a:lnTo>
                <a:lnTo>
                  <a:pt x="192" y="226"/>
                </a:lnTo>
                <a:lnTo>
                  <a:pt x="216" y="269"/>
                </a:lnTo>
                <a:lnTo>
                  <a:pt x="72" y="285"/>
                </a:lnTo>
                <a:lnTo>
                  <a:pt x="78" y="323"/>
                </a:lnTo>
                <a:lnTo>
                  <a:pt x="57" y="336"/>
                </a:lnTo>
                <a:lnTo>
                  <a:pt x="40" y="288"/>
                </a:lnTo>
                <a:lnTo>
                  <a:pt x="30" y="327"/>
                </a:lnTo>
                <a:lnTo>
                  <a:pt x="12" y="323"/>
                </a:lnTo>
                <a:lnTo>
                  <a:pt x="6" y="284"/>
                </a:lnTo>
                <a:lnTo>
                  <a:pt x="1" y="251"/>
                </a:lnTo>
                <a:lnTo>
                  <a:pt x="0" y="17"/>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22" name="Freeform 7"/>
          <p:cNvSpPr>
            <a:spLocks/>
          </p:cNvSpPr>
          <p:nvPr/>
        </p:nvSpPr>
        <p:spPr bwMode="auto">
          <a:xfrm>
            <a:off x="6270625" y="2224088"/>
            <a:ext cx="334963" cy="508000"/>
          </a:xfrm>
          <a:custGeom>
            <a:avLst/>
            <a:gdLst>
              <a:gd name="T0" fmla="*/ 2147483647 w 211"/>
              <a:gd name="T1" fmla="*/ 2147483647 h 320"/>
              <a:gd name="T2" fmla="*/ 2147483647 w 211"/>
              <a:gd name="T3" fmla="*/ 2147483647 h 320"/>
              <a:gd name="T4" fmla="*/ 2147483647 w 211"/>
              <a:gd name="T5" fmla="*/ 2147483647 h 320"/>
              <a:gd name="T6" fmla="*/ 2147483647 w 211"/>
              <a:gd name="T7" fmla="*/ 2147483647 h 320"/>
              <a:gd name="T8" fmla="*/ 2147483647 w 211"/>
              <a:gd name="T9" fmla="*/ 2147483647 h 320"/>
              <a:gd name="T10" fmla="*/ 2147483647 w 211"/>
              <a:gd name="T11" fmla="*/ 2147483647 h 320"/>
              <a:gd name="T12" fmla="*/ 2147483647 w 211"/>
              <a:gd name="T13" fmla="*/ 2147483647 h 320"/>
              <a:gd name="T14" fmla="*/ 0 w 211"/>
              <a:gd name="T15" fmla="*/ 2147483647 h 320"/>
              <a:gd name="T16" fmla="*/ 2147483647 w 211"/>
              <a:gd name="T17" fmla="*/ 2147483647 h 320"/>
              <a:gd name="T18" fmla="*/ 2147483647 w 211"/>
              <a:gd name="T19" fmla="*/ 2147483647 h 320"/>
              <a:gd name="T20" fmla="*/ 2147483647 w 211"/>
              <a:gd name="T21" fmla="*/ 2147483647 h 320"/>
              <a:gd name="T22" fmla="*/ 2147483647 w 211"/>
              <a:gd name="T23" fmla="*/ 2147483647 h 320"/>
              <a:gd name="T24" fmla="*/ 2147483647 w 211"/>
              <a:gd name="T25" fmla="*/ 2147483647 h 320"/>
              <a:gd name="T26" fmla="*/ 2147483647 w 211"/>
              <a:gd name="T27" fmla="*/ 2147483647 h 320"/>
              <a:gd name="T28" fmla="*/ 2147483647 w 211"/>
              <a:gd name="T29" fmla="*/ 2147483647 h 320"/>
              <a:gd name="T30" fmla="*/ 2147483647 w 211"/>
              <a:gd name="T31" fmla="*/ 2147483647 h 320"/>
              <a:gd name="T32" fmla="*/ 2147483647 w 211"/>
              <a:gd name="T33" fmla="*/ 2147483647 h 320"/>
              <a:gd name="T34" fmla="*/ 2147483647 w 211"/>
              <a:gd name="T35" fmla="*/ 2147483647 h 320"/>
              <a:gd name="T36" fmla="*/ 2147483647 w 211"/>
              <a:gd name="T37" fmla="*/ 2147483647 h 320"/>
              <a:gd name="T38" fmla="*/ 2147483647 w 211"/>
              <a:gd name="T39" fmla="*/ 2147483647 h 320"/>
              <a:gd name="T40" fmla="*/ 2147483647 w 211"/>
              <a:gd name="T41" fmla="*/ 2147483647 h 320"/>
              <a:gd name="T42" fmla="*/ 2147483647 w 211"/>
              <a:gd name="T43" fmla="*/ 2147483647 h 320"/>
              <a:gd name="T44" fmla="*/ 2147483647 w 211"/>
              <a:gd name="T45" fmla="*/ 2147483647 h 320"/>
              <a:gd name="T46" fmla="*/ 2147483647 w 211"/>
              <a:gd name="T47" fmla="*/ 2147483647 h 320"/>
              <a:gd name="T48" fmla="*/ 2147483647 w 211"/>
              <a:gd name="T49" fmla="*/ 0 h 320"/>
              <a:gd name="T50" fmla="*/ 2147483647 w 211"/>
              <a:gd name="T51" fmla="*/ 2147483647 h 320"/>
              <a:gd name="T52" fmla="*/ 2147483647 w 211"/>
              <a:gd name="T53" fmla="*/ 2147483647 h 320"/>
              <a:gd name="T54" fmla="*/ 2147483647 w 211"/>
              <a:gd name="T55" fmla="*/ 2147483647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1"/>
              <a:gd name="T85" fmla="*/ 0 h 320"/>
              <a:gd name="T86" fmla="*/ 211 w 211"/>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1" h="320">
                <a:moveTo>
                  <a:pt x="49" y="10"/>
                </a:moveTo>
                <a:lnTo>
                  <a:pt x="18" y="69"/>
                </a:lnTo>
                <a:lnTo>
                  <a:pt x="33" y="91"/>
                </a:lnTo>
                <a:lnTo>
                  <a:pt x="18" y="118"/>
                </a:lnTo>
                <a:lnTo>
                  <a:pt x="27" y="127"/>
                </a:lnTo>
                <a:lnTo>
                  <a:pt x="21" y="145"/>
                </a:lnTo>
                <a:lnTo>
                  <a:pt x="21" y="175"/>
                </a:lnTo>
                <a:lnTo>
                  <a:pt x="0" y="185"/>
                </a:lnTo>
                <a:lnTo>
                  <a:pt x="8" y="194"/>
                </a:lnTo>
                <a:lnTo>
                  <a:pt x="52" y="305"/>
                </a:lnTo>
                <a:lnTo>
                  <a:pt x="87" y="319"/>
                </a:lnTo>
                <a:lnTo>
                  <a:pt x="85" y="296"/>
                </a:lnTo>
                <a:lnTo>
                  <a:pt x="102" y="278"/>
                </a:lnTo>
                <a:lnTo>
                  <a:pt x="96" y="260"/>
                </a:lnTo>
                <a:lnTo>
                  <a:pt x="139" y="237"/>
                </a:lnTo>
                <a:lnTo>
                  <a:pt x="141" y="206"/>
                </a:lnTo>
                <a:lnTo>
                  <a:pt x="166" y="204"/>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path>
            </a:pathLst>
          </a:custGeom>
          <a:no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23" name="Freeform 8"/>
          <p:cNvSpPr>
            <a:spLocks/>
          </p:cNvSpPr>
          <p:nvPr/>
        </p:nvSpPr>
        <p:spPr bwMode="auto">
          <a:xfrm>
            <a:off x="5775325" y="3224213"/>
            <a:ext cx="428625" cy="176212"/>
          </a:xfrm>
          <a:custGeom>
            <a:avLst/>
            <a:gdLst>
              <a:gd name="T0" fmla="*/ 0 w 270"/>
              <a:gd name="T1" fmla="*/ 2147483647 h 111"/>
              <a:gd name="T2" fmla="*/ 2147483647 w 270"/>
              <a:gd name="T3" fmla="*/ 0 h 111"/>
              <a:gd name="T4" fmla="*/ 2147483647 w 270"/>
              <a:gd name="T5" fmla="*/ 2147483647 h 111"/>
              <a:gd name="T6" fmla="*/ 2147483647 w 270"/>
              <a:gd name="T7" fmla="*/ 2147483647 h 111"/>
              <a:gd name="T8" fmla="*/ 2147483647 w 270"/>
              <a:gd name="T9" fmla="*/ 2147483647 h 111"/>
              <a:gd name="T10" fmla="*/ 2147483647 w 270"/>
              <a:gd name="T11" fmla="*/ 2147483647 h 111"/>
              <a:gd name="T12" fmla="*/ 2147483647 w 270"/>
              <a:gd name="T13" fmla="*/ 2147483647 h 111"/>
              <a:gd name="T14" fmla="*/ 2147483647 w 270"/>
              <a:gd name="T15" fmla="*/ 2147483647 h 111"/>
              <a:gd name="T16" fmla="*/ 2147483647 w 270"/>
              <a:gd name="T17" fmla="*/ 2147483647 h 111"/>
              <a:gd name="T18" fmla="*/ 2147483647 w 270"/>
              <a:gd name="T19" fmla="*/ 2147483647 h 111"/>
              <a:gd name="T20" fmla="*/ 2147483647 w 270"/>
              <a:gd name="T21" fmla="*/ 2147483647 h 111"/>
              <a:gd name="T22" fmla="*/ 2147483647 w 270"/>
              <a:gd name="T23" fmla="*/ 2147483647 h 111"/>
              <a:gd name="T24" fmla="*/ 2147483647 w 270"/>
              <a:gd name="T25" fmla="*/ 2147483647 h 111"/>
              <a:gd name="T26" fmla="*/ 2147483647 w 270"/>
              <a:gd name="T27" fmla="*/ 2147483647 h 111"/>
              <a:gd name="T28" fmla="*/ 2147483647 w 270"/>
              <a:gd name="T29" fmla="*/ 2147483647 h 111"/>
              <a:gd name="T30" fmla="*/ 2147483647 w 270"/>
              <a:gd name="T31" fmla="*/ 2147483647 h 111"/>
              <a:gd name="T32" fmla="*/ 0 w 270"/>
              <a:gd name="T33" fmla="*/ 2147483647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3" y="76"/>
                </a:lnTo>
                <a:lnTo>
                  <a:pt x="268" y="68"/>
                </a:lnTo>
                <a:lnTo>
                  <a:pt x="269" y="105"/>
                </a:lnTo>
                <a:lnTo>
                  <a:pt x="241" y="110"/>
                </a:lnTo>
                <a:lnTo>
                  <a:pt x="216" y="85"/>
                </a:lnTo>
                <a:lnTo>
                  <a:pt x="201" y="56"/>
                </a:lnTo>
                <a:lnTo>
                  <a:pt x="198" y="14"/>
                </a:lnTo>
                <a:lnTo>
                  <a:pt x="186" y="35"/>
                </a:lnTo>
                <a:lnTo>
                  <a:pt x="200" y="97"/>
                </a:lnTo>
                <a:lnTo>
                  <a:pt x="141" y="106"/>
                </a:lnTo>
                <a:lnTo>
                  <a:pt x="139" y="61"/>
                </a:lnTo>
                <a:lnTo>
                  <a:pt x="103" y="41"/>
                </a:lnTo>
                <a:lnTo>
                  <a:pt x="72" y="36"/>
                </a:lnTo>
                <a:lnTo>
                  <a:pt x="8" y="68"/>
                </a:lnTo>
                <a:lnTo>
                  <a:pt x="0" y="38"/>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25" name="Freeform 9"/>
          <p:cNvSpPr>
            <a:spLocks/>
          </p:cNvSpPr>
          <p:nvPr/>
        </p:nvSpPr>
        <p:spPr bwMode="auto">
          <a:xfrm>
            <a:off x="2287588" y="2262188"/>
            <a:ext cx="565150" cy="412750"/>
          </a:xfrm>
          <a:custGeom>
            <a:avLst/>
            <a:gdLst>
              <a:gd name="T0" fmla="*/ 90 w 356"/>
              <a:gd name="T1" fmla="*/ 0 h 260"/>
              <a:gd name="T2" fmla="*/ 163 w 356"/>
              <a:gd name="T3" fmla="*/ 20 h 260"/>
              <a:gd name="T4" fmla="*/ 218 w 356"/>
              <a:gd name="T5" fmla="*/ 33 h 260"/>
              <a:gd name="T6" fmla="*/ 245 w 356"/>
              <a:gd name="T7" fmla="*/ 39 h 260"/>
              <a:gd name="T8" fmla="*/ 273 w 356"/>
              <a:gd name="T9" fmla="*/ 43 h 260"/>
              <a:gd name="T10" fmla="*/ 310 w 356"/>
              <a:gd name="T11" fmla="*/ 50 h 260"/>
              <a:gd name="T12" fmla="*/ 355 w 356"/>
              <a:gd name="T13" fmla="*/ 58 h 260"/>
              <a:gd name="T14" fmla="*/ 326 w 356"/>
              <a:gd name="T15" fmla="*/ 259 h 260"/>
              <a:gd name="T16" fmla="*/ 188 w 356"/>
              <a:gd name="T17" fmla="*/ 231 h 260"/>
              <a:gd name="T18" fmla="*/ 169 w 356"/>
              <a:gd name="T19" fmla="*/ 243 h 260"/>
              <a:gd name="T20" fmla="*/ 145 w 356"/>
              <a:gd name="T21" fmla="*/ 224 h 260"/>
              <a:gd name="T22" fmla="*/ 123 w 356"/>
              <a:gd name="T23" fmla="*/ 243 h 260"/>
              <a:gd name="T24" fmla="*/ 103 w 356"/>
              <a:gd name="T25" fmla="*/ 227 h 260"/>
              <a:gd name="T26" fmla="*/ 46 w 356"/>
              <a:gd name="T27" fmla="*/ 224 h 260"/>
              <a:gd name="T28" fmla="*/ 54 w 356"/>
              <a:gd name="T29" fmla="*/ 191 h 260"/>
              <a:gd name="T30" fmla="*/ 13 w 356"/>
              <a:gd name="T31" fmla="*/ 188 h 260"/>
              <a:gd name="T32" fmla="*/ 9 w 356"/>
              <a:gd name="T33" fmla="*/ 169 h 260"/>
              <a:gd name="T34" fmla="*/ 17 w 356"/>
              <a:gd name="T35" fmla="*/ 150 h 260"/>
              <a:gd name="T36" fmla="*/ 7 w 356"/>
              <a:gd name="T37" fmla="*/ 132 h 260"/>
              <a:gd name="T38" fmla="*/ 8 w 356"/>
              <a:gd name="T39" fmla="*/ 81 h 260"/>
              <a:gd name="T40" fmla="*/ 0 w 356"/>
              <a:gd name="T41" fmla="*/ 42 h 260"/>
              <a:gd name="T42" fmla="*/ 5 w 356"/>
              <a:gd name="T43" fmla="*/ 27 h 260"/>
              <a:gd name="T44" fmla="*/ 23 w 356"/>
              <a:gd name="T45" fmla="*/ 33 h 260"/>
              <a:gd name="T46" fmla="*/ 42 w 356"/>
              <a:gd name="T47" fmla="*/ 56 h 260"/>
              <a:gd name="T48" fmla="*/ 77 w 356"/>
              <a:gd name="T49" fmla="*/ 61 h 260"/>
              <a:gd name="T50" fmla="*/ 86 w 356"/>
              <a:gd name="T51" fmla="*/ 80 h 260"/>
              <a:gd name="T52" fmla="*/ 69 w 356"/>
              <a:gd name="T53" fmla="*/ 80 h 260"/>
              <a:gd name="T54" fmla="*/ 67 w 356"/>
              <a:gd name="T55" fmla="*/ 96 h 260"/>
              <a:gd name="T56" fmla="*/ 77 w 356"/>
              <a:gd name="T57" fmla="*/ 98 h 260"/>
              <a:gd name="T58" fmla="*/ 81 w 356"/>
              <a:gd name="T59" fmla="*/ 114 h 260"/>
              <a:gd name="T60" fmla="*/ 60 w 356"/>
              <a:gd name="T61" fmla="*/ 126 h 260"/>
              <a:gd name="T62" fmla="*/ 60 w 356"/>
              <a:gd name="T63" fmla="*/ 137 h 260"/>
              <a:gd name="T64" fmla="*/ 84 w 356"/>
              <a:gd name="T65" fmla="*/ 137 h 260"/>
              <a:gd name="T66" fmla="*/ 90 w 356"/>
              <a:gd name="T67" fmla="*/ 109 h 260"/>
              <a:gd name="T68" fmla="*/ 108 w 356"/>
              <a:gd name="T69" fmla="*/ 92 h 260"/>
              <a:gd name="T70" fmla="*/ 86 w 356"/>
              <a:gd name="T71" fmla="*/ 48 h 260"/>
              <a:gd name="T72" fmla="*/ 100 w 356"/>
              <a:gd name="T73" fmla="*/ 34 h 260"/>
              <a:gd name="T74" fmla="*/ 90 w 356"/>
              <a:gd name="T75" fmla="*/ 0 h 2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0"/>
              <a:gd name="T116" fmla="*/ 356 w 356"/>
              <a:gd name="T117" fmla="*/ 260 h 2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0">
                <a:moveTo>
                  <a:pt x="90" y="0"/>
                </a:moveTo>
                <a:lnTo>
                  <a:pt x="163" y="20"/>
                </a:lnTo>
                <a:lnTo>
                  <a:pt x="218" y="33"/>
                </a:lnTo>
                <a:lnTo>
                  <a:pt x="245" y="39"/>
                </a:lnTo>
                <a:lnTo>
                  <a:pt x="273" y="43"/>
                </a:lnTo>
                <a:lnTo>
                  <a:pt x="310" y="50"/>
                </a:lnTo>
                <a:lnTo>
                  <a:pt x="355" y="58"/>
                </a:lnTo>
                <a:lnTo>
                  <a:pt x="326" y="259"/>
                </a:lnTo>
                <a:lnTo>
                  <a:pt x="188" y="231"/>
                </a:lnTo>
                <a:lnTo>
                  <a:pt x="169" y="243"/>
                </a:lnTo>
                <a:lnTo>
                  <a:pt x="145" y="224"/>
                </a:lnTo>
                <a:lnTo>
                  <a:pt x="123" y="243"/>
                </a:lnTo>
                <a:lnTo>
                  <a:pt x="103" y="227"/>
                </a:lnTo>
                <a:lnTo>
                  <a:pt x="46" y="224"/>
                </a:lnTo>
                <a:lnTo>
                  <a:pt x="54" y="191"/>
                </a:lnTo>
                <a:lnTo>
                  <a:pt x="13" y="188"/>
                </a:lnTo>
                <a:lnTo>
                  <a:pt x="9" y="169"/>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path>
            </a:pathLst>
          </a:custGeom>
          <a:solidFill>
            <a:srgbClr val="0000FF"/>
          </a:solidFill>
          <a:ln w="12700" cap="rnd" cmpd="sng">
            <a:solidFill>
              <a:schemeClr val="tx2"/>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26" name="Freeform 10"/>
          <p:cNvSpPr>
            <a:spLocks/>
          </p:cNvSpPr>
          <p:nvPr/>
        </p:nvSpPr>
        <p:spPr bwMode="auto">
          <a:xfrm>
            <a:off x="2154238" y="2560638"/>
            <a:ext cx="704850" cy="538162"/>
          </a:xfrm>
          <a:custGeom>
            <a:avLst/>
            <a:gdLst>
              <a:gd name="T0" fmla="*/ 97 w 444"/>
              <a:gd name="T1" fmla="*/ 0 h 339"/>
              <a:gd name="T2" fmla="*/ 84 w 444"/>
              <a:gd name="T3" fmla="*/ 7 h 339"/>
              <a:gd name="T4" fmla="*/ 76 w 444"/>
              <a:gd name="T5" fmla="*/ 37 h 339"/>
              <a:gd name="T6" fmla="*/ 68 w 444"/>
              <a:gd name="T7" fmla="*/ 61 h 339"/>
              <a:gd name="T8" fmla="*/ 62 w 444"/>
              <a:gd name="T9" fmla="*/ 81 h 339"/>
              <a:gd name="T10" fmla="*/ 54 w 444"/>
              <a:gd name="T11" fmla="*/ 103 h 339"/>
              <a:gd name="T12" fmla="*/ 45 w 444"/>
              <a:gd name="T13" fmla="*/ 125 h 339"/>
              <a:gd name="T14" fmla="*/ 33 w 444"/>
              <a:gd name="T15" fmla="*/ 149 h 339"/>
              <a:gd name="T16" fmla="*/ 17 w 444"/>
              <a:gd name="T17" fmla="*/ 177 h 339"/>
              <a:gd name="T18" fmla="*/ 0 w 444"/>
              <a:gd name="T19" fmla="*/ 204 h 339"/>
              <a:gd name="T20" fmla="*/ 0 w 444"/>
              <a:gd name="T21" fmla="*/ 263 h 339"/>
              <a:gd name="T22" fmla="*/ 249 w 444"/>
              <a:gd name="T23" fmla="*/ 314 h 339"/>
              <a:gd name="T24" fmla="*/ 363 w 444"/>
              <a:gd name="T25" fmla="*/ 338 h 339"/>
              <a:gd name="T26" fmla="*/ 387 w 444"/>
              <a:gd name="T27" fmla="*/ 220 h 339"/>
              <a:gd name="T28" fmla="*/ 402 w 444"/>
              <a:gd name="T29" fmla="*/ 210 h 339"/>
              <a:gd name="T30" fmla="*/ 388 w 444"/>
              <a:gd name="T31" fmla="*/ 184 h 339"/>
              <a:gd name="T32" fmla="*/ 395 w 444"/>
              <a:gd name="T33" fmla="*/ 157 h 339"/>
              <a:gd name="T34" fmla="*/ 443 w 444"/>
              <a:gd name="T35" fmla="*/ 112 h 339"/>
              <a:gd name="T36" fmla="*/ 410 w 444"/>
              <a:gd name="T37" fmla="*/ 71 h 339"/>
              <a:gd name="T38" fmla="*/ 272 w 444"/>
              <a:gd name="T39" fmla="*/ 43 h 339"/>
              <a:gd name="T40" fmla="*/ 253 w 444"/>
              <a:gd name="T41" fmla="*/ 54 h 339"/>
              <a:gd name="T42" fmla="*/ 229 w 444"/>
              <a:gd name="T43" fmla="*/ 35 h 339"/>
              <a:gd name="T44" fmla="*/ 207 w 444"/>
              <a:gd name="T45" fmla="*/ 55 h 339"/>
              <a:gd name="T46" fmla="*/ 186 w 444"/>
              <a:gd name="T47" fmla="*/ 35 h 339"/>
              <a:gd name="T48" fmla="*/ 131 w 444"/>
              <a:gd name="T49" fmla="*/ 36 h 339"/>
              <a:gd name="T50" fmla="*/ 138 w 444"/>
              <a:gd name="T51" fmla="*/ 3 h 339"/>
              <a:gd name="T52" fmla="*/ 97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1"/>
                </a:lnTo>
                <a:lnTo>
                  <a:pt x="62" y="81"/>
                </a:lnTo>
                <a:lnTo>
                  <a:pt x="54" y="103"/>
                </a:lnTo>
                <a:lnTo>
                  <a:pt x="45" y="125"/>
                </a:lnTo>
                <a:lnTo>
                  <a:pt x="33" y="149"/>
                </a:lnTo>
                <a:lnTo>
                  <a:pt x="17" y="177"/>
                </a:lnTo>
                <a:lnTo>
                  <a:pt x="0" y="204"/>
                </a:lnTo>
                <a:lnTo>
                  <a:pt x="0" y="263"/>
                </a:lnTo>
                <a:lnTo>
                  <a:pt x="249" y="314"/>
                </a:lnTo>
                <a:lnTo>
                  <a:pt x="363" y="338"/>
                </a:lnTo>
                <a:lnTo>
                  <a:pt x="387" y="220"/>
                </a:lnTo>
                <a:lnTo>
                  <a:pt x="402" y="210"/>
                </a:lnTo>
                <a:lnTo>
                  <a:pt x="388" y="184"/>
                </a:lnTo>
                <a:lnTo>
                  <a:pt x="395" y="157"/>
                </a:lnTo>
                <a:lnTo>
                  <a:pt x="443" y="112"/>
                </a:lnTo>
                <a:lnTo>
                  <a:pt x="410" y="71"/>
                </a:lnTo>
                <a:lnTo>
                  <a:pt x="272" y="43"/>
                </a:lnTo>
                <a:lnTo>
                  <a:pt x="253" y="54"/>
                </a:lnTo>
                <a:lnTo>
                  <a:pt x="229" y="35"/>
                </a:lnTo>
                <a:lnTo>
                  <a:pt x="207" y="55"/>
                </a:lnTo>
                <a:lnTo>
                  <a:pt x="186" y="35"/>
                </a:lnTo>
                <a:lnTo>
                  <a:pt x="131" y="36"/>
                </a:lnTo>
                <a:lnTo>
                  <a:pt x="138" y="3"/>
                </a:lnTo>
                <a:lnTo>
                  <a:pt x="97"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2" name="Freeform 11"/>
          <p:cNvSpPr>
            <a:spLocks/>
          </p:cNvSpPr>
          <p:nvPr/>
        </p:nvSpPr>
        <p:spPr bwMode="auto">
          <a:xfrm>
            <a:off x="2082800" y="2971800"/>
            <a:ext cx="742950" cy="1141413"/>
          </a:xfrm>
          <a:custGeom>
            <a:avLst/>
            <a:gdLst>
              <a:gd name="T0" fmla="*/ 2147483647 w 468"/>
              <a:gd name="T1" fmla="*/ 0 h 719"/>
              <a:gd name="T2" fmla="*/ 2147483647 w 468"/>
              <a:gd name="T3" fmla="*/ 2147483647 h 719"/>
              <a:gd name="T4" fmla="*/ 2147483647 w 468"/>
              <a:gd name="T5" fmla="*/ 2147483647 h 719"/>
              <a:gd name="T6" fmla="*/ 2147483647 w 468"/>
              <a:gd name="T7" fmla="*/ 2147483647 h 719"/>
              <a:gd name="T8" fmla="*/ 2147483647 w 468"/>
              <a:gd name="T9" fmla="*/ 2147483647 h 719"/>
              <a:gd name="T10" fmla="*/ 2147483647 w 468"/>
              <a:gd name="T11" fmla="*/ 2147483647 h 719"/>
              <a:gd name="T12" fmla="*/ 2147483647 w 468"/>
              <a:gd name="T13" fmla="*/ 2147483647 h 719"/>
              <a:gd name="T14" fmla="*/ 2147483647 w 468"/>
              <a:gd name="T15" fmla="*/ 2147483647 h 719"/>
              <a:gd name="T16" fmla="*/ 2147483647 w 468"/>
              <a:gd name="T17" fmla="*/ 2147483647 h 719"/>
              <a:gd name="T18" fmla="*/ 2147483647 w 468"/>
              <a:gd name="T19" fmla="*/ 2147483647 h 719"/>
              <a:gd name="T20" fmla="*/ 2147483647 w 468"/>
              <a:gd name="T21" fmla="*/ 2147483647 h 719"/>
              <a:gd name="T22" fmla="*/ 2147483647 w 468"/>
              <a:gd name="T23" fmla="*/ 2147483647 h 719"/>
              <a:gd name="T24" fmla="*/ 2147483647 w 468"/>
              <a:gd name="T25" fmla="*/ 2147483647 h 719"/>
              <a:gd name="T26" fmla="*/ 2147483647 w 468"/>
              <a:gd name="T27" fmla="*/ 2147483647 h 719"/>
              <a:gd name="T28" fmla="*/ 2147483647 w 468"/>
              <a:gd name="T29" fmla="*/ 2147483647 h 719"/>
              <a:gd name="T30" fmla="*/ 2147483647 w 468"/>
              <a:gd name="T31" fmla="*/ 2147483647 h 719"/>
              <a:gd name="T32" fmla="*/ 2147483647 w 468"/>
              <a:gd name="T33" fmla="*/ 2147483647 h 719"/>
              <a:gd name="T34" fmla="*/ 2147483647 w 468"/>
              <a:gd name="T35" fmla="*/ 2147483647 h 719"/>
              <a:gd name="T36" fmla="*/ 2147483647 w 468"/>
              <a:gd name="T37" fmla="*/ 2147483647 h 719"/>
              <a:gd name="T38" fmla="*/ 2147483647 w 468"/>
              <a:gd name="T39" fmla="*/ 2147483647 h 719"/>
              <a:gd name="T40" fmla="*/ 2147483647 w 468"/>
              <a:gd name="T41" fmla="*/ 2147483647 h 719"/>
              <a:gd name="T42" fmla="*/ 2147483647 w 468"/>
              <a:gd name="T43" fmla="*/ 2147483647 h 719"/>
              <a:gd name="T44" fmla="*/ 2147483647 w 468"/>
              <a:gd name="T45" fmla="*/ 2147483647 h 719"/>
              <a:gd name="T46" fmla="*/ 2147483647 w 468"/>
              <a:gd name="T47" fmla="*/ 2147483647 h 719"/>
              <a:gd name="T48" fmla="*/ 2147483647 w 468"/>
              <a:gd name="T49" fmla="*/ 2147483647 h 719"/>
              <a:gd name="T50" fmla="*/ 2147483647 w 468"/>
              <a:gd name="T51" fmla="*/ 2147483647 h 719"/>
              <a:gd name="T52" fmla="*/ 2147483647 w 468"/>
              <a:gd name="T53" fmla="*/ 2147483647 h 719"/>
              <a:gd name="T54" fmla="*/ 2147483647 w 468"/>
              <a:gd name="T55" fmla="*/ 2147483647 h 719"/>
              <a:gd name="T56" fmla="*/ 2147483647 w 468"/>
              <a:gd name="T57" fmla="*/ 2147483647 h 719"/>
              <a:gd name="T58" fmla="*/ 2147483647 w 468"/>
              <a:gd name="T59" fmla="*/ 2147483647 h 719"/>
              <a:gd name="T60" fmla="*/ 2147483647 w 468"/>
              <a:gd name="T61" fmla="*/ 2147483647 h 719"/>
              <a:gd name="T62" fmla="*/ 2147483647 w 468"/>
              <a:gd name="T63" fmla="*/ 2147483647 h 719"/>
              <a:gd name="T64" fmla="*/ 2147483647 w 468"/>
              <a:gd name="T65" fmla="*/ 2147483647 h 719"/>
              <a:gd name="T66" fmla="*/ 2147483647 w 468"/>
              <a:gd name="T67" fmla="*/ 2147483647 h 719"/>
              <a:gd name="T68" fmla="*/ 2147483647 w 468"/>
              <a:gd name="T69" fmla="*/ 2147483647 h 719"/>
              <a:gd name="T70" fmla="*/ 2147483647 w 468"/>
              <a:gd name="T71" fmla="*/ 2147483647 h 719"/>
              <a:gd name="T72" fmla="*/ 2147483647 w 468"/>
              <a:gd name="T73" fmla="*/ 2147483647 h 719"/>
              <a:gd name="T74" fmla="*/ 2147483647 w 468"/>
              <a:gd name="T75" fmla="*/ 2147483647 h 719"/>
              <a:gd name="T76" fmla="*/ 2147483647 w 468"/>
              <a:gd name="T77" fmla="*/ 2147483647 h 719"/>
              <a:gd name="T78" fmla="*/ 2147483647 w 468"/>
              <a:gd name="T79" fmla="*/ 2147483647 h 719"/>
              <a:gd name="T80" fmla="*/ 2147483647 w 468"/>
              <a:gd name="T81" fmla="*/ 2147483647 h 719"/>
              <a:gd name="T82" fmla="*/ 2147483647 w 468"/>
              <a:gd name="T83" fmla="*/ 2147483647 h 719"/>
              <a:gd name="T84" fmla="*/ 2147483647 w 468"/>
              <a:gd name="T85" fmla="*/ 2147483647 h 719"/>
              <a:gd name="T86" fmla="*/ 0 w 468"/>
              <a:gd name="T87" fmla="*/ 2147483647 h 719"/>
              <a:gd name="T88" fmla="*/ 2147483647 w 468"/>
              <a:gd name="T89" fmla="*/ 2147483647 h 719"/>
              <a:gd name="T90" fmla="*/ 2147483647 w 468"/>
              <a:gd name="T91" fmla="*/ 2147483647 h 719"/>
              <a:gd name="T92" fmla="*/ 2147483647 w 468"/>
              <a:gd name="T93" fmla="*/ 2147483647 h 719"/>
              <a:gd name="T94" fmla="*/ 2147483647 w 468"/>
              <a:gd name="T95" fmla="*/ 0 h 7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19"/>
              <a:gd name="T146" fmla="*/ 468 w 468"/>
              <a:gd name="T147" fmla="*/ 719 h 7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19">
                <a:moveTo>
                  <a:pt x="36" y="0"/>
                </a:moveTo>
                <a:lnTo>
                  <a:pt x="251" y="43"/>
                </a:lnTo>
                <a:lnTo>
                  <a:pt x="204" y="253"/>
                </a:lnTo>
                <a:lnTo>
                  <a:pt x="445" y="576"/>
                </a:lnTo>
                <a:lnTo>
                  <a:pt x="467" y="617"/>
                </a:lnTo>
                <a:lnTo>
                  <a:pt x="444" y="637"/>
                </a:lnTo>
                <a:lnTo>
                  <a:pt x="429" y="673"/>
                </a:lnTo>
                <a:lnTo>
                  <a:pt x="415" y="693"/>
                </a:lnTo>
                <a:lnTo>
                  <a:pt x="430" y="712"/>
                </a:lnTo>
                <a:lnTo>
                  <a:pt x="405" y="718"/>
                </a:lnTo>
                <a:lnTo>
                  <a:pt x="264" y="713"/>
                </a:lnTo>
                <a:lnTo>
                  <a:pt x="255" y="672"/>
                </a:lnTo>
                <a:lnTo>
                  <a:pt x="230" y="641"/>
                </a:lnTo>
                <a:lnTo>
                  <a:pt x="212" y="630"/>
                </a:lnTo>
                <a:lnTo>
                  <a:pt x="207" y="608"/>
                </a:lnTo>
                <a:lnTo>
                  <a:pt x="192" y="596"/>
                </a:lnTo>
                <a:lnTo>
                  <a:pt x="177" y="581"/>
                </a:lnTo>
                <a:lnTo>
                  <a:pt x="172" y="564"/>
                </a:lnTo>
                <a:lnTo>
                  <a:pt x="158" y="553"/>
                </a:lnTo>
                <a:lnTo>
                  <a:pt x="136" y="559"/>
                </a:lnTo>
                <a:lnTo>
                  <a:pt x="111" y="550"/>
                </a:lnTo>
                <a:lnTo>
                  <a:pt x="111" y="541"/>
                </a:lnTo>
                <a:lnTo>
                  <a:pt x="110" y="521"/>
                </a:lnTo>
                <a:lnTo>
                  <a:pt x="100" y="499"/>
                </a:lnTo>
                <a:lnTo>
                  <a:pt x="99" y="481"/>
                </a:lnTo>
                <a:lnTo>
                  <a:pt x="88" y="465"/>
                </a:lnTo>
                <a:lnTo>
                  <a:pt x="91" y="451"/>
                </a:lnTo>
                <a:lnTo>
                  <a:pt x="60" y="414"/>
                </a:lnTo>
                <a:lnTo>
                  <a:pt x="60" y="393"/>
                </a:lnTo>
                <a:lnTo>
                  <a:pt x="76" y="385"/>
                </a:lnTo>
                <a:lnTo>
                  <a:pt x="76" y="372"/>
                </a:lnTo>
                <a:lnTo>
                  <a:pt x="60" y="368"/>
                </a:lnTo>
                <a:lnTo>
                  <a:pt x="53" y="348"/>
                </a:lnTo>
                <a:lnTo>
                  <a:pt x="45" y="313"/>
                </a:lnTo>
                <a:lnTo>
                  <a:pt x="68" y="332"/>
                </a:lnTo>
                <a:lnTo>
                  <a:pt x="59" y="307"/>
                </a:lnTo>
                <a:lnTo>
                  <a:pt x="76" y="307"/>
                </a:lnTo>
                <a:lnTo>
                  <a:pt x="76" y="289"/>
                </a:lnTo>
                <a:lnTo>
                  <a:pt x="59" y="277"/>
                </a:lnTo>
                <a:lnTo>
                  <a:pt x="51" y="294"/>
                </a:lnTo>
                <a:lnTo>
                  <a:pt x="36" y="288"/>
                </a:lnTo>
                <a:lnTo>
                  <a:pt x="6" y="208"/>
                </a:lnTo>
                <a:lnTo>
                  <a:pt x="14" y="150"/>
                </a:lnTo>
                <a:lnTo>
                  <a:pt x="0" y="117"/>
                </a:lnTo>
                <a:lnTo>
                  <a:pt x="7" y="92"/>
                </a:lnTo>
                <a:lnTo>
                  <a:pt x="22" y="87"/>
                </a:lnTo>
                <a:lnTo>
                  <a:pt x="36" y="49"/>
                </a:lnTo>
                <a:lnTo>
                  <a:pt x="36"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27" name="Freeform 12"/>
          <p:cNvSpPr>
            <a:spLocks/>
          </p:cNvSpPr>
          <p:nvPr/>
        </p:nvSpPr>
        <p:spPr bwMode="auto">
          <a:xfrm>
            <a:off x="2420938" y="3046413"/>
            <a:ext cx="561975" cy="844550"/>
          </a:xfrm>
          <a:custGeom>
            <a:avLst/>
            <a:gdLst>
              <a:gd name="T0" fmla="*/ 113406248 w 354"/>
              <a:gd name="T1" fmla="*/ 0 h 532"/>
              <a:gd name="T2" fmla="*/ 0 w 354"/>
              <a:gd name="T3" fmla="*/ 526711819 h 532"/>
              <a:gd name="T4" fmla="*/ 604837490 w 354"/>
              <a:gd name="T5" fmla="*/ 1338203545 h 532"/>
              <a:gd name="T6" fmla="*/ 642639027 w 354"/>
              <a:gd name="T7" fmla="*/ 1302921374 h 532"/>
              <a:gd name="T8" fmla="*/ 640119665 w 354"/>
              <a:gd name="T9" fmla="*/ 1141629860 h 532"/>
              <a:gd name="T10" fmla="*/ 715724327 w 354"/>
              <a:gd name="T11" fmla="*/ 1154231430 h 532"/>
              <a:gd name="T12" fmla="*/ 793849937 w 354"/>
              <a:gd name="T13" fmla="*/ 662801782 h 532"/>
              <a:gd name="T14" fmla="*/ 846772605 w 354"/>
              <a:gd name="T15" fmla="*/ 330141210 h 532"/>
              <a:gd name="T16" fmla="*/ 861893537 w 354"/>
              <a:gd name="T17" fmla="*/ 229333419 h 532"/>
              <a:gd name="T18" fmla="*/ 889616040 w 354"/>
              <a:gd name="T19" fmla="*/ 138607786 h 532"/>
              <a:gd name="T20" fmla="*/ 488910342 w 354"/>
              <a:gd name="T21" fmla="*/ 80644988 h 532"/>
              <a:gd name="T22" fmla="*/ 113406248 w 354"/>
              <a:gd name="T23" fmla="*/ 0 h 5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2"/>
              <a:gd name="T38" fmla="*/ 354 w 354"/>
              <a:gd name="T39" fmla="*/ 532 h 5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2">
                <a:moveTo>
                  <a:pt x="45" y="0"/>
                </a:moveTo>
                <a:lnTo>
                  <a:pt x="0" y="209"/>
                </a:lnTo>
                <a:lnTo>
                  <a:pt x="240" y="531"/>
                </a:lnTo>
                <a:lnTo>
                  <a:pt x="255" y="517"/>
                </a:lnTo>
                <a:lnTo>
                  <a:pt x="254" y="453"/>
                </a:lnTo>
                <a:lnTo>
                  <a:pt x="284" y="458"/>
                </a:lnTo>
                <a:lnTo>
                  <a:pt x="315" y="263"/>
                </a:lnTo>
                <a:lnTo>
                  <a:pt x="336" y="131"/>
                </a:lnTo>
                <a:lnTo>
                  <a:pt x="342" y="91"/>
                </a:lnTo>
                <a:lnTo>
                  <a:pt x="353" y="55"/>
                </a:lnTo>
                <a:lnTo>
                  <a:pt x="194" y="32"/>
                </a:lnTo>
                <a:lnTo>
                  <a:pt x="45"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28" name="Freeform 13"/>
          <p:cNvSpPr>
            <a:spLocks/>
          </p:cNvSpPr>
          <p:nvPr/>
        </p:nvSpPr>
        <p:spPr bwMode="auto">
          <a:xfrm>
            <a:off x="2728913" y="2352675"/>
            <a:ext cx="506412" cy="815975"/>
          </a:xfrm>
          <a:custGeom>
            <a:avLst/>
            <a:gdLst>
              <a:gd name="T0" fmla="*/ 2147483647 w 319"/>
              <a:gd name="T1" fmla="*/ 0 h 514"/>
              <a:gd name="T2" fmla="*/ 2147483647 w 319"/>
              <a:gd name="T3" fmla="*/ 2147483647 h 514"/>
              <a:gd name="T4" fmla="*/ 2147483647 w 319"/>
              <a:gd name="T5" fmla="*/ 2147483647 h 514"/>
              <a:gd name="T6" fmla="*/ 2147483647 w 319"/>
              <a:gd name="T7" fmla="*/ 2147483647 h 514"/>
              <a:gd name="T8" fmla="*/ 2147483647 w 319"/>
              <a:gd name="T9" fmla="*/ 2147483647 h 514"/>
              <a:gd name="T10" fmla="*/ 2147483647 w 319"/>
              <a:gd name="T11" fmla="*/ 2147483647 h 514"/>
              <a:gd name="T12" fmla="*/ 2147483647 w 319"/>
              <a:gd name="T13" fmla="*/ 2147483647 h 514"/>
              <a:gd name="T14" fmla="*/ 0 w 319"/>
              <a:gd name="T15" fmla="*/ 2147483647 h 514"/>
              <a:gd name="T16" fmla="*/ 2147483647 w 319"/>
              <a:gd name="T17" fmla="*/ 2147483647 h 514"/>
              <a:gd name="T18" fmla="*/ 2147483647 w 319"/>
              <a:gd name="T19" fmla="*/ 2147483647 h 514"/>
              <a:gd name="T20" fmla="*/ 2147483647 w 319"/>
              <a:gd name="T21" fmla="*/ 2147483647 h 514"/>
              <a:gd name="T22" fmla="*/ 2147483647 w 319"/>
              <a:gd name="T23" fmla="*/ 2147483647 h 514"/>
              <a:gd name="T24" fmla="*/ 2147483647 w 319"/>
              <a:gd name="T25" fmla="*/ 2147483647 h 514"/>
              <a:gd name="T26" fmla="*/ 2147483647 w 319"/>
              <a:gd name="T27" fmla="*/ 2147483647 h 514"/>
              <a:gd name="T28" fmla="*/ 2147483647 w 319"/>
              <a:gd name="T29" fmla="*/ 2147483647 h 514"/>
              <a:gd name="T30" fmla="*/ 2147483647 w 319"/>
              <a:gd name="T31" fmla="*/ 2147483647 h 514"/>
              <a:gd name="T32" fmla="*/ 2147483647 w 319"/>
              <a:gd name="T33" fmla="*/ 2147483647 h 514"/>
              <a:gd name="T34" fmla="*/ 2147483647 w 319"/>
              <a:gd name="T35" fmla="*/ 2147483647 h 514"/>
              <a:gd name="T36" fmla="*/ 2147483647 w 319"/>
              <a:gd name="T37" fmla="*/ 2147483647 h 514"/>
              <a:gd name="T38" fmla="*/ 2147483647 w 319"/>
              <a:gd name="T39" fmla="*/ 2147483647 h 514"/>
              <a:gd name="T40" fmla="*/ 2147483647 w 319"/>
              <a:gd name="T41" fmla="*/ 2147483647 h 514"/>
              <a:gd name="T42" fmla="*/ 2147483647 w 319"/>
              <a:gd name="T43" fmla="*/ 0 h 5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4"/>
              <a:gd name="T68" fmla="*/ 319 w 319"/>
              <a:gd name="T69" fmla="*/ 514 h 5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4">
                <a:moveTo>
                  <a:pt x="77" y="0"/>
                </a:moveTo>
                <a:lnTo>
                  <a:pt x="48" y="200"/>
                </a:lnTo>
                <a:lnTo>
                  <a:pt x="78" y="243"/>
                </a:lnTo>
                <a:lnTo>
                  <a:pt x="31" y="288"/>
                </a:lnTo>
                <a:lnTo>
                  <a:pt x="25" y="319"/>
                </a:lnTo>
                <a:lnTo>
                  <a:pt x="38" y="341"/>
                </a:lnTo>
                <a:lnTo>
                  <a:pt x="25" y="352"/>
                </a:lnTo>
                <a:lnTo>
                  <a:pt x="0" y="469"/>
                </a:lnTo>
                <a:lnTo>
                  <a:pt x="152" y="494"/>
                </a:lnTo>
                <a:lnTo>
                  <a:pt x="295" y="513"/>
                </a:lnTo>
                <a:lnTo>
                  <a:pt x="310" y="408"/>
                </a:lnTo>
                <a:lnTo>
                  <a:pt x="318" y="349"/>
                </a:lnTo>
                <a:lnTo>
                  <a:pt x="304" y="328"/>
                </a:lnTo>
                <a:lnTo>
                  <a:pt x="271" y="334"/>
                </a:lnTo>
                <a:lnTo>
                  <a:pt x="228" y="339"/>
                </a:lnTo>
                <a:lnTo>
                  <a:pt x="220" y="291"/>
                </a:lnTo>
                <a:lnTo>
                  <a:pt x="169" y="252"/>
                </a:lnTo>
                <a:lnTo>
                  <a:pt x="176" y="227"/>
                </a:lnTo>
                <a:lnTo>
                  <a:pt x="181" y="184"/>
                </a:lnTo>
                <a:lnTo>
                  <a:pt x="114" y="90"/>
                </a:lnTo>
                <a:lnTo>
                  <a:pt x="123" y="6"/>
                </a:lnTo>
                <a:lnTo>
                  <a:pt x="77"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29" name="Freeform 14"/>
          <p:cNvSpPr>
            <a:spLocks/>
          </p:cNvSpPr>
          <p:nvPr/>
        </p:nvSpPr>
        <p:spPr bwMode="auto">
          <a:xfrm>
            <a:off x="2884488" y="3135313"/>
            <a:ext cx="469900" cy="604837"/>
          </a:xfrm>
          <a:custGeom>
            <a:avLst/>
            <a:gdLst>
              <a:gd name="T0" fmla="*/ 2147483647 w 296"/>
              <a:gd name="T1" fmla="*/ 0 h 381"/>
              <a:gd name="T2" fmla="*/ 2147483647 w 296"/>
              <a:gd name="T3" fmla="*/ 2147483647 h 381"/>
              <a:gd name="T4" fmla="*/ 2147483647 w 296"/>
              <a:gd name="T5" fmla="*/ 2147483647 h 381"/>
              <a:gd name="T6" fmla="*/ 2147483647 w 296"/>
              <a:gd name="T7" fmla="*/ 2147483647 h 381"/>
              <a:gd name="T8" fmla="*/ 2147483647 w 296"/>
              <a:gd name="T9" fmla="*/ 2147483647 h 381"/>
              <a:gd name="T10" fmla="*/ 0 w 296"/>
              <a:gd name="T11" fmla="*/ 2147483647 h 381"/>
              <a:gd name="T12" fmla="*/ 2147483647 w 296"/>
              <a:gd name="T13" fmla="*/ 2147483647 h 381"/>
              <a:gd name="T14" fmla="*/ 2147483647 w 296"/>
              <a:gd name="T15" fmla="*/ 0 h 381"/>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1"/>
              <a:gd name="T26" fmla="*/ 296 w 296"/>
              <a:gd name="T27" fmla="*/ 381 h 3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1">
                <a:moveTo>
                  <a:pt x="55" y="0"/>
                </a:moveTo>
                <a:lnTo>
                  <a:pt x="199" y="20"/>
                </a:lnTo>
                <a:lnTo>
                  <a:pt x="189" y="93"/>
                </a:lnTo>
                <a:lnTo>
                  <a:pt x="295" y="103"/>
                </a:lnTo>
                <a:lnTo>
                  <a:pt x="266" y="380"/>
                </a:lnTo>
                <a:lnTo>
                  <a:pt x="0" y="352"/>
                </a:lnTo>
                <a:lnTo>
                  <a:pt x="27" y="174"/>
                </a:lnTo>
                <a:lnTo>
                  <a:pt x="55" y="0"/>
                </a:lnTo>
              </a:path>
            </a:pathLst>
          </a:custGeom>
          <a:solidFill>
            <a:schemeClr val="bg1">
              <a:lumMod val="85000"/>
            </a:schemeClr>
          </a:solidFill>
          <a:ln w="12700" cap="rnd" cmpd="sng">
            <a:solidFill>
              <a:schemeClr val="tx1"/>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0" name="Freeform 15"/>
          <p:cNvSpPr>
            <a:spLocks/>
          </p:cNvSpPr>
          <p:nvPr/>
        </p:nvSpPr>
        <p:spPr bwMode="auto">
          <a:xfrm>
            <a:off x="2906713" y="2360613"/>
            <a:ext cx="879475" cy="547687"/>
          </a:xfrm>
          <a:custGeom>
            <a:avLst/>
            <a:gdLst>
              <a:gd name="T0" fmla="*/ 2147483647 w 554"/>
              <a:gd name="T1" fmla="*/ 0 h 345"/>
              <a:gd name="T2" fmla="*/ 2147483647 w 554"/>
              <a:gd name="T3" fmla="*/ 2147483647 h 345"/>
              <a:gd name="T4" fmla="*/ 2147483647 w 554"/>
              <a:gd name="T5" fmla="*/ 2147483647 h 345"/>
              <a:gd name="T6" fmla="*/ 2147483647 w 554"/>
              <a:gd name="T7" fmla="*/ 2147483647 h 345"/>
              <a:gd name="T8" fmla="*/ 2147483647 w 554"/>
              <a:gd name="T9" fmla="*/ 2147483647 h 345"/>
              <a:gd name="T10" fmla="*/ 2147483647 w 554"/>
              <a:gd name="T11" fmla="*/ 2147483647 h 345"/>
              <a:gd name="T12" fmla="*/ 2147483647 w 554"/>
              <a:gd name="T13" fmla="*/ 2147483647 h 345"/>
              <a:gd name="T14" fmla="*/ 2147483647 w 554"/>
              <a:gd name="T15" fmla="*/ 2147483647 h 345"/>
              <a:gd name="T16" fmla="*/ 2147483647 w 554"/>
              <a:gd name="T17" fmla="*/ 2147483647 h 345"/>
              <a:gd name="T18" fmla="*/ 2147483647 w 554"/>
              <a:gd name="T19" fmla="*/ 2147483647 h 345"/>
              <a:gd name="T20" fmla="*/ 2147483647 w 554"/>
              <a:gd name="T21" fmla="*/ 2147483647 h 345"/>
              <a:gd name="T22" fmla="*/ 2147483647 w 554"/>
              <a:gd name="T23" fmla="*/ 2147483647 h 345"/>
              <a:gd name="T24" fmla="*/ 2147483647 w 554"/>
              <a:gd name="T25" fmla="*/ 2147483647 h 345"/>
              <a:gd name="T26" fmla="*/ 2147483647 w 554"/>
              <a:gd name="T27" fmla="*/ 2147483647 h 345"/>
              <a:gd name="T28" fmla="*/ 2147483647 w 554"/>
              <a:gd name="T29" fmla="*/ 2147483647 h 345"/>
              <a:gd name="T30" fmla="*/ 2147483647 w 554"/>
              <a:gd name="T31" fmla="*/ 2147483647 h 345"/>
              <a:gd name="T32" fmla="*/ 2147483647 w 554"/>
              <a:gd name="T33" fmla="*/ 2147483647 h 345"/>
              <a:gd name="T34" fmla="*/ 0 w 554"/>
              <a:gd name="T35" fmla="*/ 2147483647 h 345"/>
              <a:gd name="T36" fmla="*/ 2147483647 w 554"/>
              <a:gd name="T37" fmla="*/ 0 h 3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4"/>
              <a:gd name="T58" fmla="*/ 0 h 345"/>
              <a:gd name="T59" fmla="*/ 554 w 554"/>
              <a:gd name="T60" fmla="*/ 345 h 3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4" h="345">
                <a:moveTo>
                  <a:pt x="9" y="0"/>
                </a:moveTo>
                <a:lnTo>
                  <a:pt x="117" y="14"/>
                </a:lnTo>
                <a:lnTo>
                  <a:pt x="183" y="23"/>
                </a:lnTo>
                <a:lnTo>
                  <a:pt x="270" y="32"/>
                </a:lnTo>
                <a:lnTo>
                  <a:pt x="350" y="40"/>
                </a:lnTo>
                <a:lnTo>
                  <a:pt x="488" y="50"/>
                </a:lnTo>
                <a:lnTo>
                  <a:pt x="553" y="55"/>
                </a:lnTo>
                <a:lnTo>
                  <a:pt x="551" y="335"/>
                </a:lnTo>
                <a:lnTo>
                  <a:pt x="212" y="306"/>
                </a:lnTo>
                <a:lnTo>
                  <a:pt x="205" y="344"/>
                </a:lnTo>
                <a:lnTo>
                  <a:pt x="192" y="326"/>
                </a:lnTo>
                <a:lnTo>
                  <a:pt x="161" y="329"/>
                </a:lnTo>
                <a:lnTo>
                  <a:pt x="116" y="336"/>
                </a:lnTo>
                <a:lnTo>
                  <a:pt x="108" y="287"/>
                </a:lnTo>
                <a:lnTo>
                  <a:pt x="56" y="248"/>
                </a:lnTo>
                <a:lnTo>
                  <a:pt x="64" y="211"/>
                </a:lnTo>
                <a:lnTo>
                  <a:pt x="69" y="181"/>
                </a:lnTo>
                <a:lnTo>
                  <a:pt x="0" y="86"/>
                </a:lnTo>
                <a:lnTo>
                  <a:pt x="9"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1" name="Freeform 16"/>
          <p:cNvSpPr>
            <a:spLocks/>
          </p:cNvSpPr>
          <p:nvPr/>
        </p:nvSpPr>
        <p:spPr bwMode="auto">
          <a:xfrm>
            <a:off x="3179763" y="2841625"/>
            <a:ext cx="603250" cy="492125"/>
          </a:xfrm>
          <a:custGeom>
            <a:avLst/>
            <a:gdLst>
              <a:gd name="T0" fmla="*/ 2147483647 w 380"/>
              <a:gd name="T1" fmla="*/ 0 h 310"/>
              <a:gd name="T2" fmla="*/ 2147483647 w 380"/>
              <a:gd name="T3" fmla="*/ 2147483647 h 310"/>
              <a:gd name="T4" fmla="*/ 0 w 380"/>
              <a:gd name="T5" fmla="*/ 2147483647 h 310"/>
              <a:gd name="T6" fmla="*/ 2147483647 w 380"/>
              <a:gd name="T7" fmla="*/ 2147483647 h 310"/>
              <a:gd name="T8" fmla="*/ 2147483647 w 380"/>
              <a:gd name="T9" fmla="*/ 2147483647 h 310"/>
              <a:gd name="T10" fmla="*/ 2147483647 w 380"/>
              <a:gd name="T11" fmla="*/ 2147483647 h 310"/>
              <a:gd name="T12" fmla="*/ 2147483647 w 380"/>
              <a:gd name="T13" fmla="*/ 0 h 310"/>
              <a:gd name="T14" fmla="*/ 0 60000 65536"/>
              <a:gd name="T15" fmla="*/ 0 60000 65536"/>
              <a:gd name="T16" fmla="*/ 0 60000 65536"/>
              <a:gd name="T17" fmla="*/ 0 60000 65536"/>
              <a:gd name="T18" fmla="*/ 0 60000 65536"/>
              <a:gd name="T19" fmla="*/ 0 60000 65536"/>
              <a:gd name="T20" fmla="*/ 0 60000 65536"/>
              <a:gd name="T21" fmla="*/ 0 w 380"/>
              <a:gd name="T22" fmla="*/ 0 h 310"/>
              <a:gd name="T23" fmla="*/ 380 w 380"/>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0">
                <a:moveTo>
                  <a:pt x="37" y="0"/>
                </a:moveTo>
                <a:lnTo>
                  <a:pt x="23" y="116"/>
                </a:lnTo>
                <a:lnTo>
                  <a:pt x="0" y="280"/>
                </a:lnTo>
                <a:lnTo>
                  <a:pt x="110" y="289"/>
                </a:lnTo>
                <a:lnTo>
                  <a:pt x="366" y="309"/>
                </a:lnTo>
                <a:lnTo>
                  <a:pt x="379" y="32"/>
                </a:lnTo>
                <a:lnTo>
                  <a:pt x="37"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2" name="Freeform 17"/>
          <p:cNvSpPr>
            <a:spLocks/>
          </p:cNvSpPr>
          <p:nvPr/>
        </p:nvSpPr>
        <p:spPr bwMode="auto">
          <a:xfrm>
            <a:off x="3302000" y="3298825"/>
            <a:ext cx="628650" cy="466725"/>
          </a:xfrm>
          <a:custGeom>
            <a:avLst/>
            <a:gdLst>
              <a:gd name="T0" fmla="*/ 83165949 w 396"/>
              <a:gd name="T1" fmla="*/ 0 h 294"/>
              <a:gd name="T2" fmla="*/ 32761240 w 396"/>
              <a:gd name="T3" fmla="*/ 443547514 h 294"/>
              <a:gd name="T4" fmla="*/ 0 w 396"/>
              <a:gd name="T5" fmla="*/ 698083984 h 294"/>
              <a:gd name="T6" fmla="*/ 496471620 w 396"/>
              <a:gd name="T7" fmla="*/ 723285536 h 294"/>
              <a:gd name="T8" fmla="*/ 972780410 w 396"/>
              <a:gd name="T9" fmla="*/ 738406467 h 294"/>
              <a:gd name="T10" fmla="*/ 987901342 w 396"/>
              <a:gd name="T11" fmla="*/ 393144311 h 294"/>
              <a:gd name="T12" fmla="*/ 995462603 w 396"/>
              <a:gd name="T13" fmla="*/ 55443439 h 294"/>
              <a:gd name="T14" fmla="*/ 723285613 w 396"/>
              <a:gd name="T15" fmla="*/ 50403116 h 294"/>
              <a:gd name="T16" fmla="*/ 83165949 w 396"/>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4"/>
              <a:gd name="T29" fmla="*/ 396 w 396"/>
              <a:gd name="T30" fmla="*/ 294 h 2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4">
                <a:moveTo>
                  <a:pt x="33" y="0"/>
                </a:moveTo>
                <a:lnTo>
                  <a:pt x="13" y="176"/>
                </a:lnTo>
                <a:lnTo>
                  <a:pt x="0" y="277"/>
                </a:lnTo>
                <a:lnTo>
                  <a:pt x="197" y="287"/>
                </a:lnTo>
                <a:lnTo>
                  <a:pt x="386" y="293"/>
                </a:lnTo>
                <a:lnTo>
                  <a:pt x="392" y="156"/>
                </a:lnTo>
                <a:lnTo>
                  <a:pt x="395" y="22"/>
                </a:lnTo>
                <a:lnTo>
                  <a:pt x="287" y="20"/>
                </a:lnTo>
                <a:lnTo>
                  <a:pt x="3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33" name="Freeform 18"/>
          <p:cNvSpPr>
            <a:spLocks/>
          </p:cNvSpPr>
          <p:nvPr/>
        </p:nvSpPr>
        <p:spPr bwMode="auto">
          <a:xfrm>
            <a:off x="2738438" y="3690938"/>
            <a:ext cx="569912" cy="630237"/>
          </a:xfrm>
          <a:custGeom>
            <a:avLst/>
            <a:gdLst>
              <a:gd name="T0" fmla="*/ 229333245 w 359"/>
              <a:gd name="T1" fmla="*/ 0 h 397"/>
              <a:gd name="T2" fmla="*/ 211692967 w 359"/>
              <a:gd name="T3" fmla="*/ 128527083 h 397"/>
              <a:gd name="T4" fmla="*/ 133567375 w 359"/>
              <a:gd name="T5" fmla="*/ 113406162 h 397"/>
              <a:gd name="T6" fmla="*/ 138607681 w 359"/>
              <a:gd name="T7" fmla="*/ 282257289 h 397"/>
              <a:gd name="T8" fmla="*/ 100806152 w 359"/>
              <a:gd name="T9" fmla="*/ 315018490 h 397"/>
              <a:gd name="T10" fmla="*/ 156249547 w 359"/>
              <a:gd name="T11" fmla="*/ 418345675 h 397"/>
              <a:gd name="T12" fmla="*/ 100806152 w 359"/>
              <a:gd name="T13" fmla="*/ 463708438 h 397"/>
              <a:gd name="T14" fmla="*/ 70564314 w 359"/>
              <a:gd name="T15" fmla="*/ 539313042 h 397"/>
              <a:gd name="T16" fmla="*/ 27720904 w 359"/>
              <a:gd name="T17" fmla="*/ 609877340 h 397"/>
              <a:gd name="T18" fmla="*/ 57962754 w 359"/>
              <a:gd name="T19" fmla="*/ 652719155 h 397"/>
              <a:gd name="T20" fmla="*/ 5040308 w 359"/>
              <a:gd name="T21" fmla="*/ 670361023 h 397"/>
              <a:gd name="T22" fmla="*/ 0 w 359"/>
              <a:gd name="T23" fmla="*/ 738404373 h 397"/>
              <a:gd name="T24" fmla="*/ 506550194 w 359"/>
              <a:gd name="T25" fmla="*/ 992940866 h 397"/>
              <a:gd name="T26" fmla="*/ 793847657 w 359"/>
              <a:gd name="T27" fmla="*/ 997981173 h 397"/>
              <a:gd name="T28" fmla="*/ 902215236 w 359"/>
              <a:gd name="T29" fmla="*/ 75604629 h 397"/>
              <a:gd name="T30" fmla="*/ 229333245 w 359"/>
              <a:gd name="T31" fmla="*/ 0 h 3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7"/>
              <a:gd name="T50" fmla="*/ 359 w 359"/>
              <a:gd name="T51" fmla="*/ 397 h 3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7">
                <a:moveTo>
                  <a:pt x="91" y="0"/>
                </a:moveTo>
                <a:lnTo>
                  <a:pt x="84" y="51"/>
                </a:lnTo>
                <a:lnTo>
                  <a:pt x="53" y="45"/>
                </a:lnTo>
                <a:lnTo>
                  <a:pt x="55" y="112"/>
                </a:lnTo>
                <a:lnTo>
                  <a:pt x="40" y="125"/>
                </a:lnTo>
                <a:lnTo>
                  <a:pt x="62" y="166"/>
                </a:lnTo>
                <a:lnTo>
                  <a:pt x="40" y="184"/>
                </a:lnTo>
                <a:lnTo>
                  <a:pt x="28" y="214"/>
                </a:lnTo>
                <a:lnTo>
                  <a:pt x="11" y="242"/>
                </a:lnTo>
                <a:lnTo>
                  <a:pt x="23" y="259"/>
                </a:lnTo>
                <a:lnTo>
                  <a:pt x="2" y="266"/>
                </a:lnTo>
                <a:lnTo>
                  <a:pt x="0" y="293"/>
                </a:lnTo>
                <a:lnTo>
                  <a:pt x="201" y="394"/>
                </a:lnTo>
                <a:lnTo>
                  <a:pt x="315" y="396"/>
                </a:lnTo>
                <a:lnTo>
                  <a:pt x="358" y="30"/>
                </a:lnTo>
                <a:lnTo>
                  <a:pt x="91"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34" name="Freeform 19"/>
          <p:cNvSpPr>
            <a:spLocks/>
          </p:cNvSpPr>
          <p:nvPr/>
        </p:nvSpPr>
        <p:spPr bwMode="auto">
          <a:xfrm>
            <a:off x="3233738" y="3733800"/>
            <a:ext cx="604837" cy="598488"/>
          </a:xfrm>
          <a:custGeom>
            <a:avLst/>
            <a:gdLst>
              <a:gd name="T0" fmla="*/ 115927104 w 381"/>
              <a:gd name="T1" fmla="*/ 0 h 377"/>
              <a:gd name="T2" fmla="*/ 957658673 w 381"/>
              <a:gd name="T3" fmla="*/ 37803169 h 377"/>
              <a:gd name="T4" fmla="*/ 917336220 w 381"/>
              <a:gd name="T5" fmla="*/ 877015221 h 377"/>
              <a:gd name="T6" fmla="*/ 642638511 w 381"/>
              <a:gd name="T7" fmla="*/ 861894275 h 377"/>
              <a:gd name="T8" fmla="*/ 388103717 w 381"/>
              <a:gd name="T9" fmla="*/ 854334596 h 377"/>
              <a:gd name="T10" fmla="*/ 388103717 w 381"/>
              <a:gd name="T11" fmla="*/ 887095851 h 377"/>
              <a:gd name="T12" fmla="*/ 173889838 w 381"/>
              <a:gd name="T13" fmla="*/ 887095851 h 377"/>
              <a:gd name="T14" fmla="*/ 161289865 w 381"/>
              <a:gd name="T15" fmla="*/ 947579632 h 377"/>
              <a:gd name="T16" fmla="*/ 0 w 381"/>
              <a:gd name="T17" fmla="*/ 927418371 h 377"/>
              <a:gd name="T18" fmla="*/ 90725546 w 381"/>
              <a:gd name="T19" fmla="*/ 219254599 h 377"/>
              <a:gd name="T20" fmla="*/ 115927104 w 381"/>
              <a:gd name="T21" fmla="*/ 0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7"/>
              <a:gd name="T35" fmla="*/ 381 w 381"/>
              <a:gd name="T36" fmla="*/ 377 h 3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7">
                <a:moveTo>
                  <a:pt x="46" y="0"/>
                </a:moveTo>
                <a:lnTo>
                  <a:pt x="380" y="15"/>
                </a:lnTo>
                <a:lnTo>
                  <a:pt x="364" y="348"/>
                </a:lnTo>
                <a:lnTo>
                  <a:pt x="255" y="342"/>
                </a:lnTo>
                <a:lnTo>
                  <a:pt x="154" y="339"/>
                </a:lnTo>
                <a:lnTo>
                  <a:pt x="154" y="352"/>
                </a:lnTo>
                <a:lnTo>
                  <a:pt x="69" y="352"/>
                </a:lnTo>
                <a:lnTo>
                  <a:pt x="64" y="376"/>
                </a:lnTo>
                <a:lnTo>
                  <a:pt x="0" y="368"/>
                </a:lnTo>
                <a:lnTo>
                  <a:pt x="36" y="87"/>
                </a:lnTo>
                <a:lnTo>
                  <a:pt x="46"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35" name="Freeform 20"/>
          <p:cNvSpPr>
            <a:spLocks/>
          </p:cNvSpPr>
          <p:nvPr/>
        </p:nvSpPr>
        <p:spPr bwMode="auto">
          <a:xfrm>
            <a:off x="3473450" y="3822700"/>
            <a:ext cx="1223963" cy="1130300"/>
          </a:xfrm>
          <a:custGeom>
            <a:avLst/>
            <a:gdLst>
              <a:gd name="T0" fmla="*/ 2147483647 w 771"/>
              <a:gd name="T1" fmla="*/ 0 h 712"/>
              <a:gd name="T2" fmla="*/ 2147483647 w 771"/>
              <a:gd name="T3" fmla="*/ 2147483647 h 712"/>
              <a:gd name="T4" fmla="*/ 2147483647 w 771"/>
              <a:gd name="T5" fmla="*/ 2147483647 h 712"/>
              <a:gd name="T6" fmla="*/ 2147483647 w 771"/>
              <a:gd name="T7" fmla="*/ 2147483647 h 712"/>
              <a:gd name="T8" fmla="*/ 2147483647 w 771"/>
              <a:gd name="T9" fmla="*/ 2147483647 h 712"/>
              <a:gd name="T10" fmla="*/ 2147483647 w 771"/>
              <a:gd name="T11" fmla="*/ 2147483647 h 712"/>
              <a:gd name="T12" fmla="*/ 2147483647 w 771"/>
              <a:gd name="T13" fmla="*/ 2147483647 h 712"/>
              <a:gd name="T14" fmla="*/ 2147483647 w 771"/>
              <a:gd name="T15" fmla="*/ 2147483647 h 712"/>
              <a:gd name="T16" fmla="*/ 2147483647 w 771"/>
              <a:gd name="T17" fmla="*/ 2147483647 h 712"/>
              <a:gd name="T18" fmla="*/ 2147483647 w 771"/>
              <a:gd name="T19" fmla="*/ 2147483647 h 712"/>
              <a:gd name="T20" fmla="*/ 2147483647 w 771"/>
              <a:gd name="T21" fmla="*/ 2147483647 h 712"/>
              <a:gd name="T22" fmla="*/ 2147483647 w 771"/>
              <a:gd name="T23" fmla="*/ 2147483647 h 712"/>
              <a:gd name="T24" fmla="*/ 2147483647 w 771"/>
              <a:gd name="T25" fmla="*/ 2147483647 h 712"/>
              <a:gd name="T26" fmla="*/ 2147483647 w 771"/>
              <a:gd name="T27" fmla="*/ 2147483647 h 712"/>
              <a:gd name="T28" fmla="*/ 2147483647 w 771"/>
              <a:gd name="T29" fmla="*/ 2147483647 h 712"/>
              <a:gd name="T30" fmla="*/ 2147483647 w 771"/>
              <a:gd name="T31" fmla="*/ 2147483647 h 712"/>
              <a:gd name="T32" fmla="*/ 2147483647 w 771"/>
              <a:gd name="T33" fmla="*/ 2147483647 h 712"/>
              <a:gd name="T34" fmla="*/ 2147483647 w 771"/>
              <a:gd name="T35" fmla="*/ 2147483647 h 712"/>
              <a:gd name="T36" fmla="*/ 2147483647 w 771"/>
              <a:gd name="T37" fmla="*/ 2147483647 h 712"/>
              <a:gd name="T38" fmla="*/ 2147483647 w 771"/>
              <a:gd name="T39" fmla="*/ 2147483647 h 712"/>
              <a:gd name="T40" fmla="*/ 2147483647 w 771"/>
              <a:gd name="T41" fmla="*/ 2147483647 h 712"/>
              <a:gd name="T42" fmla="*/ 2147483647 w 771"/>
              <a:gd name="T43" fmla="*/ 2147483647 h 712"/>
              <a:gd name="T44" fmla="*/ 2147483647 w 771"/>
              <a:gd name="T45" fmla="*/ 2147483647 h 712"/>
              <a:gd name="T46" fmla="*/ 2147483647 w 771"/>
              <a:gd name="T47" fmla="*/ 2147483647 h 712"/>
              <a:gd name="T48" fmla="*/ 2147483647 w 771"/>
              <a:gd name="T49" fmla="*/ 2147483647 h 712"/>
              <a:gd name="T50" fmla="*/ 2147483647 w 771"/>
              <a:gd name="T51" fmla="*/ 2147483647 h 712"/>
              <a:gd name="T52" fmla="*/ 2147483647 w 771"/>
              <a:gd name="T53" fmla="*/ 2147483647 h 712"/>
              <a:gd name="T54" fmla="*/ 2147483647 w 771"/>
              <a:gd name="T55" fmla="*/ 2147483647 h 712"/>
              <a:gd name="T56" fmla="*/ 2147483647 w 771"/>
              <a:gd name="T57" fmla="*/ 2147483647 h 712"/>
              <a:gd name="T58" fmla="*/ 2147483647 w 771"/>
              <a:gd name="T59" fmla="*/ 2147483647 h 712"/>
              <a:gd name="T60" fmla="*/ 2147483647 w 771"/>
              <a:gd name="T61" fmla="*/ 2147483647 h 712"/>
              <a:gd name="T62" fmla="*/ 2147483647 w 771"/>
              <a:gd name="T63" fmla="*/ 2147483647 h 712"/>
              <a:gd name="T64" fmla="*/ 2147483647 w 771"/>
              <a:gd name="T65" fmla="*/ 2147483647 h 712"/>
              <a:gd name="T66" fmla="*/ 2147483647 w 771"/>
              <a:gd name="T67" fmla="*/ 2147483647 h 712"/>
              <a:gd name="T68" fmla="*/ 2147483647 w 771"/>
              <a:gd name="T69" fmla="*/ 2147483647 h 712"/>
              <a:gd name="T70" fmla="*/ 2147483647 w 771"/>
              <a:gd name="T71" fmla="*/ 2147483647 h 712"/>
              <a:gd name="T72" fmla="*/ 2147483647 w 771"/>
              <a:gd name="T73" fmla="*/ 2147483647 h 712"/>
              <a:gd name="T74" fmla="*/ 2147483647 w 771"/>
              <a:gd name="T75" fmla="*/ 2147483647 h 712"/>
              <a:gd name="T76" fmla="*/ 2147483647 w 771"/>
              <a:gd name="T77" fmla="*/ 2147483647 h 712"/>
              <a:gd name="T78" fmla="*/ 2147483647 w 771"/>
              <a:gd name="T79" fmla="*/ 2147483647 h 712"/>
              <a:gd name="T80" fmla="*/ 2147483647 w 771"/>
              <a:gd name="T81" fmla="*/ 2147483647 h 712"/>
              <a:gd name="T82" fmla="*/ 2147483647 w 771"/>
              <a:gd name="T83" fmla="*/ 2147483647 h 712"/>
              <a:gd name="T84" fmla="*/ 2147483647 w 771"/>
              <a:gd name="T85" fmla="*/ 2147483647 h 712"/>
              <a:gd name="T86" fmla="*/ 2147483647 w 771"/>
              <a:gd name="T87" fmla="*/ 2147483647 h 712"/>
              <a:gd name="T88" fmla="*/ 2147483647 w 771"/>
              <a:gd name="T89" fmla="*/ 2147483647 h 712"/>
              <a:gd name="T90" fmla="*/ 2147483647 w 771"/>
              <a:gd name="T91" fmla="*/ 2147483647 h 712"/>
              <a:gd name="T92" fmla="*/ 0 w 771"/>
              <a:gd name="T93" fmla="*/ 2147483647 h 712"/>
              <a:gd name="T94" fmla="*/ 0 w 771"/>
              <a:gd name="T95" fmla="*/ 2147483647 h 712"/>
              <a:gd name="T96" fmla="*/ 2147483647 w 771"/>
              <a:gd name="T97" fmla="*/ 2147483647 h 712"/>
              <a:gd name="T98" fmla="*/ 2147483647 w 771"/>
              <a:gd name="T99" fmla="*/ 2147483647 h 712"/>
              <a:gd name="T100" fmla="*/ 2147483647 w 771"/>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1"/>
              <a:gd name="T154" fmla="*/ 0 h 712"/>
              <a:gd name="T155" fmla="*/ 771 w 771"/>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1" h="712">
                <a:moveTo>
                  <a:pt x="223" y="0"/>
                </a:moveTo>
                <a:lnTo>
                  <a:pt x="393" y="6"/>
                </a:lnTo>
                <a:lnTo>
                  <a:pt x="393" y="136"/>
                </a:lnTo>
                <a:lnTo>
                  <a:pt x="480" y="171"/>
                </a:lnTo>
                <a:lnTo>
                  <a:pt x="504" y="159"/>
                </a:lnTo>
                <a:lnTo>
                  <a:pt x="561" y="187"/>
                </a:lnTo>
                <a:lnTo>
                  <a:pt x="595" y="185"/>
                </a:lnTo>
                <a:lnTo>
                  <a:pt x="661" y="157"/>
                </a:lnTo>
                <a:lnTo>
                  <a:pt x="699" y="184"/>
                </a:lnTo>
                <a:lnTo>
                  <a:pt x="731" y="191"/>
                </a:lnTo>
                <a:lnTo>
                  <a:pt x="731" y="297"/>
                </a:lnTo>
                <a:lnTo>
                  <a:pt x="770" y="362"/>
                </a:lnTo>
                <a:lnTo>
                  <a:pt x="761" y="452"/>
                </a:lnTo>
                <a:lnTo>
                  <a:pt x="719" y="488"/>
                </a:lnTo>
                <a:lnTo>
                  <a:pt x="710" y="455"/>
                </a:lnTo>
                <a:lnTo>
                  <a:pt x="699" y="470"/>
                </a:lnTo>
                <a:lnTo>
                  <a:pt x="708" y="491"/>
                </a:lnTo>
                <a:lnTo>
                  <a:pt x="633" y="545"/>
                </a:lnTo>
                <a:lnTo>
                  <a:pt x="615" y="548"/>
                </a:lnTo>
                <a:lnTo>
                  <a:pt x="576" y="575"/>
                </a:lnTo>
                <a:lnTo>
                  <a:pt x="576" y="589"/>
                </a:lnTo>
                <a:lnTo>
                  <a:pt x="564" y="592"/>
                </a:lnTo>
                <a:lnTo>
                  <a:pt x="573" y="610"/>
                </a:lnTo>
                <a:lnTo>
                  <a:pt x="552" y="637"/>
                </a:lnTo>
                <a:lnTo>
                  <a:pt x="564" y="676"/>
                </a:lnTo>
                <a:lnTo>
                  <a:pt x="576" y="687"/>
                </a:lnTo>
                <a:lnTo>
                  <a:pt x="573" y="711"/>
                </a:lnTo>
                <a:lnTo>
                  <a:pt x="543" y="711"/>
                </a:lnTo>
                <a:lnTo>
                  <a:pt x="516" y="699"/>
                </a:lnTo>
                <a:lnTo>
                  <a:pt x="498" y="702"/>
                </a:lnTo>
                <a:lnTo>
                  <a:pt x="438" y="681"/>
                </a:lnTo>
                <a:lnTo>
                  <a:pt x="411" y="601"/>
                </a:lnTo>
                <a:lnTo>
                  <a:pt x="370" y="563"/>
                </a:lnTo>
                <a:lnTo>
                  <a:pt x="333" y="491"/>
                </a:lnTo>
                <a:lnTo>
                  <a:pt x="316" y="484"/>
                </a:lnTo>
                <a:lnTo>
                  <a:pt x="296" y="466"/>
                </a:lnTo>
                <a:lnTo>
                  <a:pt x="277" y="466"/>
                </a:lnTo>
                <a:lnTo>
                  <a:pt x="248" y="460"/>
                </a:lnTo>
                <a:lnTo>
                  <a:pt x="226" y="466"/>
                </a:lnTo>
                <a:lnTo>
                  <a:pt x="211" y="502"/>
                </a:lnTo>
                <a:lnTo>
                  <a:pt x="188" y="508"/>
                </a:lnTo>
                <a:lnTo>
                  <a:pt x="139" y="480"/>
                </a:lnTo>
                <a:lnTo>
                  <a:pt x="110" y="446"/>
                </a:lnTo>
                <a:lnTo>
                  <a:pt x="105" y="405"/>
                </a:lnTo>
                <a:lnTo>
                  <a:pt x="84" y="377"/>
                </a:lnTo>
                <a:lnTo>
                  <a:pt x="36" y="338"/>
                </a:lnTo>
                <a:lnTo>
                  <a:pt x="0" y="298"/>
                </a:lnTo>
                <a:lnTo>
                  <a:pt x="0" y="281"/>
                </a:lnTo>
                <a:lnTo>
                  <a:pt x="116" y="282"/>
                </a:lnTo>
                <a:lnTo>
                  <a:pt x="211" y="290"/>
                </a:lnTo>
                <a:lnTo>
                  <a:pt x="22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6" name="Freeform 21"/>
          <p:cNvSpPr>
            <a:spLocks/>
          </p:cNvSpPr>
          <p:nvPr/>
        </p:nvSpPr>
        <p:spPr bwMode="auto">
          <a:xfrm>
            <a:off x="3783013" y="2447925"/>
            <a:ext cx="590550" cy="344488"/>
          </a:xfrm>
          <a:custGeom>
            <a:avLst/>
            <a:gdLst>
              <a:gd name="T0" fmla="*/ 2147483647 w 372"/>
              <a:gd name="T1" fmla="*/ 0 h 217"/>
              <a:gd name="T2" fmla="*/ 2147483647 w 372"/>
              <a:gd name="T3" fmla="*/ 2147483647 h 217"/>
              <a:gd name="T4" fmla="*/ 2147483647 w 372"/>
              <a:gd name="T5" fmla="*/ 2147483647 h 217"/>
              <a:gd name="T6" fmla="*/ 2147483647 w 372"/>
              <a:gd name="T7" fmla="*/ 2147483647 h 217"/>
              <a:gd name="T8" fmla="*/ 2147483647 w 372"/>
              <a:gd name="T9" fmla="*/ 2147483647 h 217"/>
              <a:gd name="T10" fmla="*/ 2147483647 w 372"/>
              <a:gd name="T11" fmla="*/ 2147483647 h 217"/>
              <a:gd name="T12" fmla="*/ 2147483647 w 372"/>
              <a:gd name="T13" fmla="*/ 2147483647 h 217"/>
              <a:gd name="T14" fmla="*/ 0 w 372"/>
              <a:gd name="T15" fmla="*/ 2147483647 h 217"/>
              <a:gd name="T16" fmla="*/ 2147483647 w 372"/>
              <a:gd name="T17" fmla="*/ 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7"/>
              <a:gd name="T29" fmla="*/ 372 w 372"/>
              <a:gd name="T30" fmla="*/ 217 h 2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7">
                <a:moveTo>
                  <a:pt x="1" y="0"/>
                </a:moveTo>
                <a:lnTo>
                  <a:pt x="311" y="7"/>
                </a:lnTo>
                <a:lnTo>
                  <a:pt x="334" y="70"/>
                </a:lnTo>
                <a:lnTo>
                  <a:pt x="356" y="119"/>
                </a:lnTo>
                <a:lnTo>
                  <a:pt x="371" y="198"/>
                </a:lnTo>
                <a:lnTo>
                  <a:pt x="362" y="216"/>
                </a:lnTo>
                <a:lnTo>
                  <a:pt x="247" y="213"/>
                </a:lnTo>
                <a:lnTo>
                  <a:pt x="0" y="209"/>
                </a:lnTo>
                <a:lnTo>
                  <a:pt x="1"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7" name="Freeform 22"/>
          <p:cNvSpPr>
            <a:spLocks/>
          </p:cNvSpPr>
          <p:nvPr/>
        </p:nvSpPr>
        <p:spPr bwMode="auto">
          <a:xfrm>
            <a:off x="3767138" y="2778125"/>
            <a:ext cx="620712" cy="403225"/>
          </a:xfrm>
          <a:custGeom>
            <a:avLst/>
            <a:gdLst>
              <a:gd name="T0" fmla="*/ 2147483647 w 391"/>
              <a:gd name="T1" fmla="*/ 0 h 254"/>
              <a:gd name="T2" fmla="*/ 2147483647 w 391"/>
              <a:gd name="T3" fmla="*/ 2147483647 h 254"/>
              <a:gd name="T4" fmla="*/ 0 w 391"/>
              <a:gd name="T5" fmla="*/ 2147483647 h 254"/>
              <a:gd name="T6" fmla="*/ 2147483647 w 391"/>
              <a:gd name="T7" fmla="*/ 2147483647 h 254"/>
              <a:gd name="T8" fmla="*/ 2147483647 w 391"/>
              <a:gd name="T9" fmla="*/ 2147483647 h 254"/>
              <a:gd name="T10" fmla="*/ 2147483647 w 391"/>
              <a:gd name="T11" fmla="*/ 2147483647 h 254"/>
              <a:gd name="T12" fmla="*/ 2147483647 w 391"/>
              <a:gd name="T13" fmla="*/ 2147483647 h 254"/>
              <a:gd name="T14" fmla="*/ 2147483647 w 391"/>
              <a:gd name="T15" fmla="*/ 2147483647 h 254"/>
              <a:gd name="T16" fmla="*/ 2147483647 w 391"/>
              <a:gd name="T17" fmla="*/ 2147483647 h 254"/>
              <a:gd name="T18" fmla="*/ 2147483647 w 391"/>
              <a:gd name="T19" fmla="*/ 2147483647 h 254"/>
              <a:gd name="T20" fmla="*/ 2147483647 w 391"/>
              <a:gd name="T21" fmla="*/ 2147483647 h 254"/>
              <a:gd name="T22" fmla="*/ 2147483647 w 391"/>
              <a:gd name="T23" fmla="*/ 2147483647 h 254"/>
              <a:gd name="T24" fmla="*/ 2147483647 w 391"/>
              <a:gd name="T25" fmla="*/ 2147483647 h 254"/>
              <a:gd name="T26" fmla="*/ 2147483647 w 391"/>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4"/>
              <a:gd name="T44" fmla="*/ 391 w 391"/>
              <a:gd name="T45" fmla="*/ 254 h 2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4">
                <a:moveTo>
                  <a:pt x="7" y="0"/>
                </a:moveTo>
                <a:lnTo>
                  <a:pt x="6" y="99"/>
                </a:lnTo>
                <a:lnTo>
                  <a:pt x="0" y="213"/>
                </a:lnTo>
                <a:lnTo>
                  <a:pt x="283" y="217"/>
                </a:lnTo>
                <a:lnTo>
                  <a:pt x="313" y="233"/>
                </a:lnTo>
                <a:lnTo>
                  <a:pt x="334" y="211"/>
                </a:lnTo>
                <a:lnTo>
                  <a:pt x="390" y="253"/>
                </a:lnTo>
                <a:lnTo>
                  <a:pt x="382" y="209"/>
                </a:lnTo>
                <a:lnTo>
                  <a:pt x="387" y="177"/>
                </a:lnTo>
                <a:lnTo>
                  <a:pt x="390" y="61"/>
                </a:lnTo>
                <a:lnTo>
                  <a:pt x="365" y="36"/>
                </a:lnTo>
                <a:lnTo>
                  <a:pt x="375" y="4"/>
                </a:lnTo>
                <a:lnTo>
                  <a:pt x="190" y="3"/>
                </a:lnTo>
                <a:lnTo>
                  <a:pt x="7"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8" name="Freeform 23"/>
          <p:cNvSpPr>
            <a:spLocks/>
          </p:cNvSpPr>
          <p:nvPr/>
        </p:nvSpPr>
        <p:spPr bwMode="auto">
          <a:xfrm>
            <a:off x="3757613" y="3111500"/>
            <a:ext cx="739775" cy="333375"/>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09"/>
                </a:lnTo>
                <a:lnTo>
                  <a:pt x="245" y="207"/>
                </a:lnTo>
                <a:lnTo>
                  <a:pt x="372" y="205"/>
                </a:lnTo>
                <a:lnTo>
                  <a:pt x="465" y="207"/>
                </a:lnTo>
                <a:lnTo>
                  <a:pt x="436" y="149"/>
                </a:lnTo>
                <a:lnTo>
                  <a:pt x="416" y="94"/>
                </a:lnTo>
                <a:lnTo>
                  <a:pt x="394" y="37"/>
                </a:lnTo>
                <a:lnTo>
                  <a:pt x="341" y="1"/>
                </a:lnTo>
                <a:lnTo>
                  <a:pt x="317" y="22"/>
                </a:lnTo>
                <a:lnTo>
                  <a:pt x="288" y="7"/>
                </a:lnTo>
                <a:lnTo>
                  <a:pt x="162" y="3"/>
                </a:lnTo>
                <a:lnTo>
                  <a:pt x="5"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39" name="Freeform 24"/>
          <p:cNvSpPr>
            <a:spLocks/>
          </p:cNvSpPr>
          <p:nvPr/>
        </p:nvSpPr>
        <p:spPr bwMode="auto">
          <a:xfrm>
            <a:off x="3914775" y="3435350"/>
            <a:ext cx="650875" cy="331788"/>
          </a:xfrm>
          <a:custGeom>
            <a:avLst/>
            <a:gdLst>
              <a:gd name="T0" fmla="*/ 10080625 w 410"/>
              <a:gd name="T1" fmla="*/ 5040320 h 209"/>
              <a:gd name="T2" fmla="*/ 7561263 w 410"/>
              <a:gd name="T3" fmla="*/ 307459535 h 209"/>
              <a:gd name="T4" fmla="*/ 0 w 410"/>
              <a:gd name="T5" fmla="*/ 519153017 h 209"/>
              <a:gd name="T6" fmla="*/ 1030744790 w 410"/>
              <a:gd name="T7" fmla="*/ 524193335 h 209"/>
              <a:gd name="T8" fmla="*/ 1010583546 w 410"/>
              <a:gd name="T9" fmla="*/ 252016030 h 209"/>
              <a:gd name="T10" fmla="*/ 1010583546 w 410"/>
              <a:gd name="T11" fmla="*/ 148690243 h 209"/>
              <a:gd name="T12" fmla="*/ 927417621 w 410"/>
              <a:gd name="T13" fmla="*/ 85685441 h 209"/>
              <a:gd name="T14" fmla="*/ 952619176 w 410"/>
              <a:gd name="T15" fmla="*/ 30241924 h 209"/>
              <a:gd name="T16" fmla="*/ 917336999 w 410"/>
              <a:gd name="T17" fmla="*/ 0 h 209"/>
              <a:gd name="T18" fmla="*/ 448587877 w 410"/>
              <a:gd name="T19" fmla="*/ 5040320 h 209"/>
              <a:gd name="T20" fmla="*/ 10080625 w 410"/>
              <a:gd name="T21" fmla="*/ 5040320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6"/>
                </a:lnTo>
                <a:lnTo>
                  <a:pt x="409" y="208"/>
                </a:lnTo>
                <a:lnTo>
                  <a:pt x="401" y="100"/>
                </a:lnTo>
                <a:lnTo>
                  <a:pt x="401" y="59"/>
                </a:lnTo>
                <a:lnTo>
                  <a:pt x="368" y="34"/>
                </a:lnTo>
                <a:lnTo>
                  <a:pt x="378" y="12"/>
                </a:lnTo>
                <a:lnTo>
                  <a:pt x="364" y="0"/>
                </a:lnTo>
                <a:lnTo>
                  <a:pt x="178" y="2"/>
                </a:lnTo>
                <a:lnTo>
                  <a:pt x="4" y="2"/>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40" name="Freeform 25"/>
          <p:cNvSpPr>
            <a:spLocks/>
          </p:cNvSpPr>
          <p:nvPr/>
        </p:nvSpPr>
        <p:spPr bwMode="auto">
          <a:xfrm>
            <a:off x="3827463" y="3757613"/>
            <a:ext cx="758825" cy="365125"/>
          </a:xfrm>
          <a:custGeom>
            <a:avLst/>
            <a:gdLst>
              <a:gd name="T0" fmla="*/ 7561264 w 478"/>
              <a:gd name="T1" fmla="*/ 0 h 230"/>
              <a:gd name="T2" fmla="*/ 0 w 478"/>
              <a:gd name="T3" fmla="*/ 103327197 h 230"/>
              <a:gd name="T4" fmla="*/ 425907290 w 478"/>
              <a:gd name="T5" fmla="*/ 118448156 h 230"/>
              <a:gd name="T6" fmla="*/ 428426652 w 478"/>
              <a:gd name="T7" fmla="*/ 448587892 h 230"/>
              <a:gd name="T8" fmla="*/ 647680983 w 478"/>
              <a:gd name="T9" fmla="*/ 536794131 h 230"/>
              <a:gd name="T10" fmla="*/ 708164718 w 478"/>
              <a:gd name="T11" fmla="*/ 504031315 h 230"/>
              <a:gd name="T12" fmla="*/ 846772681 w 478"/>
              <a:gd name="T13" fmla="*/ 577116620 h 230"/>
              <a:gd name="T14" fmla="*/ 937498282 w 478"/>
              <a:gd name="T15" fmla="*/ 574595671 h 230"/>
              <a:gd name="T16" fmla="*/ 1103828552 w 478"/>
              <a:gd name="T17" fmla="*/ 504031315 h 230"/>
              <a:gd name="T18" fmla="*/ 1202115415 w 478"/>
              <a:gd name="T19" fmla="*/ 572076309 h 230"/>
              <a:gd name="T20" fmla="*/ 1202115415 w 478"/>
              <a:gd name="T21" fmla="*/ 216733479 h 230"/>
              <a:gd name="T22" fmla="*/ 1171873548 w 478"/>
              <a:gd name="T23" fmla="*/ 7561264 h 230"/>
              <a:gd name="T24" fmla="*/ 7561264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69" y="47"/>
                </a:lnTo>
                <a:lnTo>
                  <a:pt x="170" y="178"/>
                </a:lnTo>
                <a:lnTo>
                  <a:pt x="257" y="213"/>
                </a:lnTo>
                <a:lnTo>
                  <a:pt x="281" y="200"/>
                </a:lnTo>
                <a:lnTo>
                  <a:pt x="336" y="229"/>
                </a:lnTo>
                <a:lnTo>
                  <a:pt x="372" y="228"/>
                </a:lnTo>
                <a:lnTo>
                  <a:pt x="438" y="200"/>
                </a:lnTo>
                <a:lnTo>
                  <a:pt x="477" y="227"/>
                </a:lnTo>
                <a:lnTo>
                  <a:pt x="477" y="86"/>
                </a:lnTo>
                <a:lnTo>
                  <a:pt x="465" y="3"/>
                </a:lnTo>
                <a:lnTo>
                  <a:pt x="3" y="0"/>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41" name="Freeform 26"/>
          <p:cNvSpPr>
            <a:spLocks/>
          </p:cNvSpPr>
          <p:nvPr/>
        </p:nvSpPr>
        <p:spPr bwMode="auto">
          <a:xfrm>
            <a:off x="4570413" y="3775075"/>
            <a:ext cx="427037" cy="398463"/>
          </a:xfrm>
          <a:custGeom>
            <a:avLst/>
            <a:gdLst>
              <a:gd name="T0" fmla="*/ 0 w 269"/>
              <a:gd name="T1" fmla="*/ 2147483647 h 251"/>
              <a:gd name="T2" fmla="*/ 2147483647 w 269"/>
              <a:gd name="T3" fmla="*/ 2147483647 h 251"/>
              <a:gd name="T4" fmla="*/ 2147483647 w 269"/>
              <a:gd name="T5" fmla="*/ 0 h 251"/>
              <a:gd name="T6" fmla="*/ 2147483647 w 269"/>
              <a:gd name="T7" fmla="*/ 2147483647 h 251"/>
              <a:gd name="T8" fmla="*/ 2147483647 w 269"/>
              <a:gd name="T9" fmla="*/ 2147483647 h 251"/>
              <a:gd name="T10" fmla="*/ 2147483647 w 269"/>
              <a:gd name="T11" fmla="*/ 2147483647 h 251"/>
              <a:gd name="T12" fmla="*/ 2147483647 w 269"/>
              <a:gd name="T13" fmla="*/ 2147483647 h 251"/>
              <a:gd name="T14" fmla="*/ 2147483647 w 269"/>
              <a:gd name="T15" fmla="*/ 2147483647 h 251"/>
              <a:gd name="T16" fmla="*/ 2147483647 w 269"/>
              <a:gd name="T17" fmla="*/ 2147483647 h 251"/>
              <a:gd name="T18" fmla="*/ 2147483647 w 269"/>
              <a:gd name="T19" fmla="*/ 2147483647 h 251"/>
              <a:gd name="T20" fmla="*/ 2147483647 w 269"/>
              <a:gd name="T21" fmla="*/ 2147483647 h 251"/>
              <a:gd name="T22" fmla="*/ 2147483647 w 269"/>
              <a:gd name="T23" fmla="*/ 2147483647 h 251"/>
              <a:gd name="T24" fmla="*/ 2147483647 w 269"/>
              <a:gd name="T25" fmla="*/ 2147483647 h 251"/>
              <a:gd name="T26" fmla="*/ 2147483647 w 269"/>
              <a:gd name="T27" fmla="*/ 2147483647 h 251"/>
              <a:gd name="T28" fmla="*/ 2147483647 w 269"/>
              <a:gd name="T29" fmla="*/ 2147483647 h 251"/>
              <a:gd name="T30" fmla="*/ 0 w 269"/>
              <a:gd name="T31" fmla="*/ 2147483647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5" y="10"/>
                </a:lnTo>
                <a:lnTo>
                  <a:pt x="236" y="0"/>
                </a:lnTo>
                <a:lnTo>
                  <a:pt x="229" y="33"/>
                </a:lnTo>
                <a:lnTo>
                  <a:pt x="258" y="26"/>
                </a:lnTo>
                <a:lnTo>
                  <a:pt x="268" y="48"/>
                </a:lnTo>
                <a:lnTo>
                  <a:pt x="238" y="68"/>
                </a:lnTo>
                <a:lnTo>
                  <a:pt x="245" y="103"/>
                </a:lnTo>
                <a:lnTo>
                  <a:pt x="214" y="161"/>
                </a:lnTo>
                <a:lnTo>
                  <a:pt x="191" y="196"/>
                </a:lnTo>
                <a:lnTo>
                  <a:pt x="204" y="242"/>
                </a:lnTo>
                <a:lnTo>
                  <a:pt x="38" y="250"/>
                </a:lnTo>
                <a:lnTo>
                  <a:pt x="37" y="222"/>
                </a:lnTo>
                <a:lnTo>
                  <a:pt x="5" y="216"/>
                </a:lnTo>
                <a:lnTo>
                  <a:pt x="5" y="68"/>
                </a:lnTo>
                <a:lnTo>
                  <a:pt x="0" y="23"/>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43" name="Freeform 27"/>
          <p:cNvSpPr>
            <a:spLocks/>
          </p:cNvSpPr>
          <p:nvPr/>
        </p:nvSpPr>
        <p:spPr bwMode="auto">
          <a:xfrm>
            <a:off x="4630738" y="4157663"/>
            <a:ext cx="519112" cy="417512"/>
          </a:xfrm>
          <a:custGeom>
            <a:avLst/>
            <a:gdLst>
              <a:gd name="T0" fmla="*/ 0 w 327"/>
              <a:gd name="T1" fmla="*/ 9525 h 263"/>
              <a:gd name="T2" fmla="*/ 260350 w 327"/>
              <a:gd name="T3" fmla="*/ 0 h 263"/>
              <a:gd name="T4" fmla="*/ 306387 w 327"/>
              <a:gd name="T5" fmla="*/ 85725 h 263"/>
              <a:gd name="T6" fmla="*/ 266700 w 327"/>
              <a:gd name="T7" fmla="*/ 185737 h 263"/>
              <a:gd name="T8" fmla="*/ 254000 w 327"/>
              <a:gd name="T9" fmla="*/ 231775 h 263"/>
              <a:gd name="T10" fmla="*/ 428625 w 327"/>
              <a:gd name="T11" fmla="*/ 212725 h 263"/>
              <a:gd name="T12" fmla="*/ 439737 w 327"/>
              <a:gd name="T13" fmla="*/ 279400 h 263"/>
              <a:gd name="T14" fmla="*/ 387350 w 327"/>
              <a:gd name="T15" fmla="*/ 273050 h 263"/>
              <a:gd name="T16" fmla="*/ 363537 w 327"/>
              <a:gd name="T17" fmla="*/ 301625 h 263"/>
              <a:gd name="T18" fmla="*/ 390525 w 327"/>
              <a:gd name="T19" fmla="*/ 320675 h 263"/>
              <a:gd name="T20" fmla="*/ 438150 w 327"/>
              <a:gd name="T21" fmla="*/ 298450 h 263"/>
              <a:gd name="T22" fmla="*/ 439737 w 327"/>
              <a:gd name="T23" fmla="*/ 330200 h 263"/>
              <a:gd name="T24" fmla="*/ 465137 w 327"/>
              <a:gd name="T25" fmla="*/ 303212 h 263"/>
              <a:gd name="T26" fmla="*/ 484187 w 327"/>
              <a:gd name="T27" fmla="*/ 303212 h 263"/>
              <a:gd name="T28" fmla="*/ 461962 w 327"/>
              <a:gd name="T29" fmla="*/ 358775 h 263"/>
              <a:gd name="T30" fmla="*/ 504825 w 327"/>
              <a:gd name="T31" fmla="*/ 368299 h 263"/>
              <a:gd name="T32" fmla="*/ 517525 w 327"/>
              <a:gd name="T33" fmla="*/ 398462 h 263"/>
              <a:gd name="T34" fmla="*/ 498475 w 327"/>
              <a:gd name="T35" fmla="*/ 407987 h 263"/>
              <a:gd name="T36" fmla="*/ 471487 w 327"/>
              <a:gd name="T37" fmla="*/ 388937 h 263"/>
              <a:gd name="T38" fmla="*/ 423862 w 327"/>
              <a:gd name="T39" fmla="*/ 374649 h 263"/>
              <a:gd name="T40" fmla="*/ 434975 w 327"/>
              <a:gd name="T41" fmla="*/ 411162 h 263"/>
              <a:gd name="T42" fmla="*/ 409575 w 327"/>
              <a:gd name="T43" fmla="*/ 415925 h 263"/>
              <a:gd name="T44" fmla="*/ 388937 w 327"/>
              <a:gd name="T45" fmla="*/ 382587 h 263"/>
              <a:gd name="T46" fmla="*/ 376237 w 327"/>
              <a:gd name="T47" fmla="*/ 403224 h 263"/>
              <a:gd name="T48" fmla="*/ 300037 w 327"/>
              <a:gd name="T49" fmla="*/ 403224 h 263"/>
              <a:gd name="T50" fmla="*/ 300037 w 327"/>
              <a:gd name="T51" fmla="*/ 382587 h 263"/>
              <a:gd name="T52" fmla="*/ 271462 w 327"/>
              <a:gd name="T53" fmla="*/ 358775 h 263"/>
              <a:gd name="T54" fmla="*/ 214312 w 327"/>
              <a:gd name="T55" fmla="*/ 355600 h 263"/>
              <a:gd name="T56" fmla="*/ 261937 w 327"/>
              <a:gd name="T57" fmla="*/ 382587 h 263"/>
              <a:gd name="T58" fmla="*/ 195262 w 327"/>
              <a:gd name="T59" fmla="*/ 396874 h 263"/>
              <a:gd name="T60" fmla="*/ 90487 w 327"/>
              <a:gd name="T61" fmla="*/ 377824 h 263"/>
              <a:gd name="T62" fmla="*/ 50800 w 327"/>
              <a:gd name="T63" fmla="*/ 382587 h 263"/>
              <a:gd name="T64" fmla="*/ 65087 w 327"/>
              <a:gd name="T65" fmla="*/ 242887 h 263"/>
              <a:gd name="T66" fmla="*/ 1587 w 327"/>
              <a:gd name="T67" fmla="*/ 133350 h 263"/>
              <a:gd name="T68" fmla="*/ 0 w 327"/>
              <a:gd name="T69" fmla="*/ 9525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263"/>
              <a:gd name="T107" fmla="*/ 327 w 327"/>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263">
                <a:moveTo>
                  <a:pt x="0" y="6"/>
                </a:moveTo>
                <a:lnTo>
                  <a:pt x="164" y="0"/>
                </a:lnTo>
                <a:lnTo>
                  <a:pt x="193" y="54"/>
                </a:lnTo>
                <a:lnTo>
                  <a:pt x="168" y="117"/>
                </a:lnTo>
                <a:lnTo>
                  <a:pt x="160" y="146"/>
                </a:lnTo>
                <a:lnTo>
                  <a:pt x="270" y="134"/>
                </a:lnTo>
                <a:lnTo>
                  <a:pt x="277" y="176"/>
                </a:lnTo>
                <a:lnTo>
                  <a:pt x="244" y="172"/>
                </a:lnTo>
                <a:lnTo>
                  <a:pt x="229" y="190"/>
                </a:lnTo>
                <a:lnTo>
                  <a:pt x="246" y="202"/>
                </a:lnTo>
                <a:lnTo>
                  <a:pt x="276" y="188"/>
                </a:lnTo>
                <a:lnTo>
                  <a:pt x="277" y="208"/>
                </a:lnTo>
                <a:lnTo>
                  <a:pt x="293" y="191"/>
                </a:lnTo>
                <a:lnTo>
                  <a:pt x="305" y="191"/>
                </a:lnTo>
                <a:lnTo>
                  <a:pt x="291" y="226"/>
                </a:lnTo>
                <a:lnTo>
                  <a:pt x="318" y="232"/>
                </a:lnTo>
                <a:lnTo>
                  <a:pt x="326" y="251"/>
                </a:lnTo>
                <a:lnTo>
                  <a:pt x="314" y="257"/>
                </a:lnTo>
                <a:lnTo>
                  <a:pt x="297" y="245"/>
                </a:lnTo>
                <a:lnTo>
                  <a:pt x="267" y="236"/>
                </a:lnTo>
                <a:lnTo>
                  <a:pt x="274" y="259"/>
                </a:lnTo>
                <a:lnTo>
                  <a:pt x="258" y="262"/>
                </a:lnTo>
                <a:lnTo>
                  <a:pt x="245" y="241"/>
                </a:lnTo>
                <a:lnTo>
                  <a:pt x="237" y="254"/>
                </a:lnTo>
                <a:lnTo>
                  <a:pt x="189" y="254"/>
                </a:lnTo>
                <a:lnTo>
                  <a:pt x="189" y="241"/>
                </a:lnTo>
                <a:lnTo>
                  <a:pt x="171" y="226"/>
                </a:lnTo>
                <a:lnTo>
                  <a:pt x="135" y="224"/>
                </a:lnTo>
                <a:lnTo>
                  <a:pt x="165" y="241"/>
                </a:lnTo>
                <a:lnTo>
                  <a:pt x="123" y="250"/>
                </a:lnTo>
                <a:lnTo>
                  <a:pt x="57" y="238"/>
                </a:lnTo>
                <a:lnTo>
                  <a:pt x="32" y="241"/>
                </a:lnTo>
                <a:lnTo>
                  <a:pt x="41" y="153"/>
                </a:lnTo>
                <a:lnTo>
                  <a:pt x="1" y="84"/>
                </a:lnTo>
                <a:lnTo>
                  <a:pt x="0" y="6"/>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3" name="Freeform 28"/>
          <p:cNvSpPr>
            <a:spLocks/>
          </p:cNvSpPr>
          <p:nvPr/>
        </p:nvSpPr>
        <p:spPr bwMode="auto">
          <a:xfrm>
            <a:off x="4275138" y="2406650"/>
            <a:ext cx="581025" cy="652463"/>
          </a:xfrm>
          <a:custGeom>
            <a:avLst/>
            <a:gdLst>
              <a:gd name="T0" fmla="*/ 0 w 366"/>
              <a:gd name="T1" fmla="*/ 2147483647 h 411"/>
              <a:gd name="T2" fmla="*/ 2147483647 w 366"/>
              <a:gd name="T3" fmla="*/ 2147483647 h 411"/>
              <a:gd name="T4" fmla="*/ 2147483647 w 366"/>
              <a:gd name="T5" fmla="*/ 0 h 411"/>
              <a:gd name="T6" fmla="*/ 2147483647 w 366"/>
              <a:gd name="T7" fmla="*/ 2147483647 h 411"/>
              <a:gd name="T8" fmla="*/ 2147483647 w 366"/>
              <a:gd name="T9" fmla="*/ 2147483647 h 411"/>
              <a:gd name="T10" fmla="*/ 2147483647 w 366"/>
              <a:gd name="T11" fmla="*/ 2147483647 h 411"/>
              <a:gd name="T12" fmla="*/ 2147483647 w 366"/>
              <a:gd name="T13" fmla="*/ 2147483647 h 411"/>
              <a:gd name="T14" fmla="*/ 2147483647 w 366"/>
              <a:gd name="T15" fmla="*/ 2147483647 h 411"/>
              <a:gd name="T16" fmla="*/ 2147483647 w 366"/>
              <a:gd name="T17" fmla="*/ 2147483647 h 411"/>
              <a:gd name="T18" fmla="*/ 2147483647 w 366"/>
              <a:gd name="T19" fmla="*/ 2147483647 h 411"/>
              <a:gd name="T20" fmla="*/ 2147483647 w 366"/>
              <a:gd name="T21" fmla="*/ 2147483647 h 411"/>
              <a:gd name="T22" fmla="*/ 2147483647 w 366"/>
              <a:gd name="T23" fmla="*/ 2147483647 h 411"/>
              <a:gd name="T24" fmla="*/ 2147483647 w 366"/>
              <a:gd name="T25" fmla="*/ 2147483647 h 411"/>
              <a:gd name="T26" fmla="*/ 2147483647 w 366"/>
              <a:gd name="T27" fmla="*/ 2147483647 h 411"/>
              <a:gd name="T28" fmla="*/ 2147483647 w 366"/>
              <a:gd name="T29" fmla="*/ 2147483647 h 411"/>
              <a:gd name="T30" fmla="*/ 2147483647 w 366"/>
              <a:gd name="T31" fmla="*/ 2147483647 h 411"/>
              <a:gd name="T32" fmla="*/ 2147483647 w 366"/>
              <a:gd name="T33" fmla="*/ 2147483647 h 411"/>
              <a:gd name="T34" fmla="*/ 2147483647 w 366"/>
              <a:gd name="T35" fmla="*/ 2147483647 h 411"/>
              <a:gd name="T36" fmla="*/ 2147483647 w 366"/>
              <a:gd name="T37" fmla="*/ 2147483647 h 411"/>
              <a:gd name="T38" fmla="*/ 2147483647 w 366"/>
              <a:gd name="T39" fmla="*/ 2147483647 h 411"/>
              <a:gd name="T40" fmla="*/ 2147483647 w 366"/>
              <a:gd name="T41" fmla="*/ 2147483647 h 411"/>
              <a:gd name="T42" fmla="*/ 2147483647 w 366"/>
              <a:gd name="T43" fmla="*/ 2147483647 h 411"/>
              <a:gd name="T44" fmla="*/ 2147483647 w 366"/>
              <a:gd name="T45" fmla="*/ 2147483647 h 411"/>
              <a:gd name="T46" fmla="*/ 2147483647 w 366"/>
              <a:gd name="T47" fmla="*/ 2147483647 h 411"/>
              <a:gd name="T48" fmla="*/ 2147483647 w 366"/>
              <a:gd name="T49" fmla="*/ 2147483647 h 411"/>
              <a:gd name="T50" fmla="*/ 2147483647 w 366"/>
              <a:gd name="T51" fmla="*/ 2147483647 h 411"/>
              <a:gd name="T52" fmla="*/ 2147483647 w 366"/>
              <a:gd name="T53" fmla="*/ 2147483647 h 411"/>
              <a:gd name="T54" fmla="*/ 2147483647 w 366"/>
              <a:gd name="T55" fmla="*/ 2147483647 h 411"/>
              <a:gd name="T56" fmla="*/ 2147483647 w 366"/>
              <a:gd name="T57" fmla="*/ 2147483647 h 411"/>
              <a:gd name="T58" fmla="*/ 2147483647 w 366"/>
              <a:gd name="T59" fmla="*/ 2147483647 h 411"/>
              <a:gd name="T60" fmla="*/ 0 w 366"/>
              <a:gd name="T61" fmla="*/ 2147483647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1"/>
              <a:gd name="T95" fmla="*/ 366 w 366"/>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1">
                <a:moveTo>
                  <a:pt x="0" y="32"/>
                </a:moveTo>
                <a:lnTo>
                  <a:pt x="96" y="32"/>
                </a:lnTo>
                <a:lnTo>
                  <a:pt x="95" y="0"/>
                </a:lnTo>
                <a:lnTo>
                  <a:pt x="116" y="9"/>
                </a:lnTo>
                <a:lnTo>
                  <a:pt x="120" y="34"/>
                </a:lnTo>
                <a:lnTo>
                  <a:pt x="166" y="61"/>
                </a:lnTo>
                <a:lnTo>
                  <a:pt x="180" y="49"/>
                </a:lnTo>
                <a:lnTo>
                  <a:pt x="206" y="49"/>
                </a:lnTo>
                <a:lnTo>
                  <a:pt x="227" y="72"/>
                </a:lnTo>
                <a:lnTo>
                  <a:pt x="241" y="64"/>
                </a:lnTo>
                <a:lnTo>
                  <a:pt x="281" y="73"/>
                </a:lnTo>
                <a:lnTo>
                  <a:pt x="295" y="56"/>
                </a:lnTo>
                <a:lnTo>
                  <a:pt x="320" y="69"/>
                </a:lnTo>
                <a:lnTo>
                  <a:pt x="365" y="67"/>
                </a:lnTo>
                <a:lnTo>
                  <a:pt x="292" y="118"/>
                </a:lnTo>
                <a:lnTo>
                  <a:pt x="256" y="162"/>
                </a:lnTo>
                <a:lnTo>
                  <a:pt x="263" y="227"/>
                </a:lnTo>
                <a:lnTo>
                  <a:pt x="238" y="254"/>
                </a:lnTo>
                <a:lnTo>
                  <a:pt x="248" y="273"/>
                </a:lnTo>
                <a:lnTo>
                  <a:pt x="248" y="321"/>
                </a:lnTo>
                <a:lnTo>
                  <a:pt x="273" y="321"/>
                </a:lnTo>
                <a:lnTo>
                  <a:pt x="310" y="356"/>
                </a:lnTo>
                <a:lnTo>
                  <a:pt x="325" y="398"/>
                </a:lnTo>
                <a:lnTo>
                  <a:pt x="67" y="410"/>
                </a:lnTo>
                <a:lnTo>
                  <a:pt x="68" y="296"/>
                </a:lnTo>
                <a:lnTo>
                  <a:pt x="45" y="271"/>
                </a:lnTo>
                <a:lnTo>
                  <a:pt x="53" y="241"/>
                </a:lnTo>
                <a:lnTo>
                  <a:pt x="61" y="224"/>
                </a:lnTo>
                <a:lnTo>
                  <a:pt x="45" y="146"/>
                </a:lnTo>
                <a:lnTo>
                  <a:pt x="23" y="94"/>
                </a:lnTo>
                <a:lnTo>
                  <a:pt x="0" y="32"/>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44" name="Freeform 29"/>
          <p:cNvSpPr>
            <a:spLocks/>
          </p:cNvSpPr>
          <p:nvPr/>
        </p:nvSpPr>
        <p:spPr bwMode="auto">
          <a:xfrm>
            <a:off x="4649788" y="2630488"/>
            <a:ext cx="442912" cy="512762"/>
          </a:xfrm>
          <a:custGeom>
            <a:avLst/>
            <a:gdLst>
              <a:gd name="T0" fmla="*/ 2147483647 w 279"/>
              <a:gd name="T1" fmla="*/ 2147483647 h 323"/>
              <a:gd name="T2" fmla="*/ 2147483647 w 279"/>
              <a:gd name="T3" fmla="*/ 2147483647 h 323"/>
              <a:gd name="T4" fmla="*/ 2147483647 w 279"/>
              <a:gd name="T5" fmla="*/ 2147483647 h 323"/>
              <a:gd name="T6" fmla="*/ 2147483647 w 279"/>
              <a:gd name="T7" fmla="*/ 0 h 323"/>
              <a:gd name="T8" fmla="*/ 2147483647 w 279"/>
              <a:gd name="T9" fmla="*/ 2147483647 h 323"/>
              <a:gd name="T10" fmla="*/ 2147483647 w 279"/>
              <a:gd name="T11" fmla="*/ 2147483647 h 323"/>
              <a:gd name="T12" fmla="*/ 2147483647 w 279"/>
              <a:gd name="T13" fmla="*/ 2147483647 h 323"/>
              <a:gd name="T14" fmla="*/ 2147483647 w 279"/>
              <a:gd name="T15" fmla="*/ 2147483647 h 323"/>
              <a:gd name="T16" fmla="*/ 2147483647 w 279"/>
              <a:gd name="T17" fmla="*/ 2147483647 h 323"/>
              <a:gd name="T18" fmla="*/ 2147483647 w 279"/>
              <a:gd name="T19" fmla="*/ 2147483647 h 323"/>
              <a:gd name="T20" fmla="*/ 2147483647 w 279"/>
              <a:gd name="T21" fmla="*/ 2147483647 h 323"/>
              <a:gd name="T22" fmla="*/ 2147483647 w 279"/>
              <a:gd name="T23" fmla="*/ 2147483647 h 323"/>
              <a:gd name="T24" fmla="*/ 2147483647 w 279"/>
              <a:gd name="T25" fmla="*/ 2147483647 h 323"/>
              <a:gd name="T26" fmla="*/ 2147483647 w 279"/>
              <a:gd name="T27" fmla="*/ 2147483647 h 323"/>
              <a:gd name="T28" fmla="*/ 2147483647 w 279"/>
              <a:gd name="T29" fmla="*/ 2147483647 h 323"/>
              <a:gd name="T30" fmla="*/ 2147483647 w 279"/>
              <a:gd name="T31" fmla="*/ 2147483647 h 323"/>
              <a:gd name="T32" fmla="*/ 2147483647 w 279"/>
              <a:gd name="T33" fmla="*/ 2147483647 h 323"/>
              <a:gd name="T34" fmla="*/ 2147483647 w 279"/>
              <a:gd name="T35" fmla="*/ 2147483647 h 323"/>
              <a:gd name="T36" fmla="*/ 2147483647 w 279"/>
              <a:gd name="T37" fmla="*/ 2147483647 h 323"/>
              <a:gd name="T38" fmla="*/ 2147483647 w 279"/>
              <a:gd name="T39" fmla="*/ 2147483647 h 323"/>
              <a:gd name="T40" fmla="*/ 2147483647 w 279"/>
              <a:gd name="T41" fmla="*/ 2147483647 h 323"/>
              <a:gd name="T42" fmla="*/ 2147483647 w 279"/>
              <a:gd name="T43" fmla="*/ 2147483647 h 323"/>
              <a:gd name="T44" fmla="*/ 2147483647 w 279"/>
              <a:gd name="T45" fmla="*/ 2147483647 h 323"/>
              <a:gd name="T46" fmla="*/ 2147483647 w 279"/>
              <a:gd name="T47" fmla="*/ 2147483647 h 323"/>
              <a:gd name="T48" fmla="*/ 2147483647 w 279"/>
              <a:gd name="T49" fmla="*/ 2147483647 h 323"/>
              <a:gd name="T50" fmla="*/ 2147483647 w 279"/>
              <a:gd name="T51" fmla="*/ 2147483647 h 323"/>
              <a:gd name="T52" fmla="*/ 2147483647 w 279"/>
              <a:gd name="T53" fmla="*/ 2147483647 h 323"/>
              <a:gd name="T54" fmla="*/ 2147483647 w 279"/>
              <a:gd name="T55" fmla="*/ 2147483647 h 323"/>
              <a:gd name="T56" fmla="*/ 2147483647 w 279"/>
              <a:gd name="T57" fmla="*/ 2147483647 h 323"/>
              <a:gd name="T58" fmla="*/ 2147483647 w 279"/>
              <a:gd name="T59" fmla="*/ 2147483647 h 323"/>
              <a:gd name="T60" fmla="*/ 2147483647 w 279"/>
              <a:gd name="T61" fmla="*/ 2147483647 h 323"/>
              <a:gd name="T62" fmla="*/ 2147483647 w 279"/>
              <a:gd name="T63" fmla="*/ 2147483647 h 323"/>
              <a:gd name="T64" fmla="*/ 2147483647 w 279"/>
              <a:gd name="T65" fmla="*/ 2147483647 h 323"/>
              <a:gd name="T66" fmla="*/ 0 w 279"/>
              <a:gd name="T67" fmla="*/ 2147483647 h 323"/>
              <a:gd name="T68" fmla="*/ 2147483647 w 279"/>
              <a:gd name="T69" fmla="*/ 2147483647 h 323"/>
              <a:gd name="T70" fmla="*/ 2147483647 w 279"/>
              <a:gd name="T71" fmla="*/ 2147483647 h 3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323"/>
              <a:gd name="T110" fmla="*/ 279 w 279"/>
              <a:gd name="T111" fmla="*/ 323 h 3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323">
                <a:moveTo>
                  <a:pt x="20" y="21"/>
                </a:moveTo>
                <a:lnTo>
                  <a:pt x="41" y="18"/>
                </a:lnTo>
                <a:lnTo>
                  <a:pt x="60" y="18"/>
                </a:lnTo>
                <a:lnTo>
                  <a:pt x="72" y="0"/>
                </a:lnTo>
                <a:lnTo>
                  <a:pt x="81" y="23"/>
                </a:lnTo>
                <a:lnTo>
                  <a:pt x="111" y="23"/>
                </a:lnTo>
                <a:lnTo>
                  <a:pt x="127" y="45"/>
                </a:lnTo>
                <a:lnTo>
                  <a:pt x="158" y="39"/>
                </a:lnTo>
                <a:lnTo>
                  <a:pt x="179" y="53"/>
                </a:lnTo>
                <a:lnTo>
                  <a:pt x="218" y="63"/>
                </a:lnTo>
                <a:lnTo>
                  <a:pt x="225" y="80"/>
                </a:lnTo>
                <a:lnTo>
                  <a:pt x="245" y="81"/>
                </a:lnTo>
                <a:lnTo>
                  <a:pt x="239" y="98"/>
                </a:lnTo>
                <a:lnTo>
                  <a:pt x="246" y="117"/>
                </a:lnTo>
                <a:lnTo>
                  <a:pt x="233" y="141"/>
                </a:lnTo>
                <a:lnTo>
                  <a:pt x="242" y="146"/>
                </a:lnTo>
                <a:lnTo>
                  <a:pt x="264" y="120"/>
                </a:lnTo>
                <a:lnTo>
                  <a:pt x="263" y="111"/>
                </a:lnTo>
                <a:lnTo>
                  <a:pt x="272" y="107"/>
                </a:lnTo>
                <a:lnTo>
                  <a:pt x="278" y="120"/>
                </a:lnTo>
                <a:lnTo>
                  <a:pt x="261" y="138"/>
                </a:lnTo>
                <a:lnTo>
                  <a:pt x="254" y="179"/>
                </a:lnTo>
                <a:lnTo>
                  <a:pt x="254" y="248"/>
                </a:lnTo>
                <a:lnTo>
                  <a:pt x="264" y="260"/>
                </a:lnTo>
                <a:lnTo>
                  <a:pt x="260" y="302"/>
                </a:lnTo>
                <a:lnTo>
                  <a:pt x="128" y="322"/>
                </a:lnTo>
                <a:lnTo>
                  <a:pt x="95" y="302"/>
                </a:lnTo>
                <a:lnTo>
                  <a:pt x="102" y="278"/>
                </a:lnTo>
                <a:lnTo>
                  <a:pt x="86" y="250"/>
                </a:lnTo>
                <a:lnTo>
                  <a:pt x="72" y="215"/>
                </a:lnTo>
                <a:lnTo>
                  <a:pt x="35" y="180"/>
                </a:lnTo>
                <a:lnTo>
                  <a:pt x="12" y="180"/>
                </a:lnTo>
                <a:lnTo>
                  <a:pt x="12" y="132"/>
                </a:lnTo>
                <a:lnTo>
                  <a:pt x="0" y="114"/>
                </a:lnTo>
                <a:lnTo>
                  <a:pt x="26" y="86"/>
                </a:lnTo>
                <a:lnTo>
                  <a:pt x="20" y="21"/>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45" name="Freeform 30"/>
          <p:cNvSpPr>
            <a:spLocks/>
          </p:cNvSpPr>
          <p:nvPr/>
        </p:nvSpPr>
        <p:spPr bwMode="auto">
          <a:xfrm>
            <a:off x="4371975" y="3036888"/>
            <a:ext cx="512763" cy="330200"/>
          </a:xfrm>
          <a:custGeom>
            <a:avLst/>
            <a:gdLst>
              <a:gd name="T0" fmla="*/ 12601586 w 323"/>
              <a:gd name="T1" fmla="*/ 27722517 h 208"/>
              <a:gd name="T2" fmla="*/ 0 w 323"/>
              <a:gd name="T3" fmla="*/ 115927203 h 208"/>
              <a:gd name="T4" fmla="*/ 17641904 w 323"/>
              <a:gd name="T5" fmla="*/ 214214111 h 208"/>
              <a:gd name="T6" fmla="*/ 93246655 w 323"/>
              <a:gd name="T7" fmla="*/ 415826552 h 208"/>
              <a:gd name="T8" fmla="*/ 136088568 w 323"/>
              <a:gd name="T9" fmla="*/ 521673183 h 208"/>
              <a:gd name="T10" fmla="*/ 612399327 w 323"/>
              <a:gd name="T11" fmla="*/ 496471628 h 208"/>
              <a:gd name="T12" fmla="*/ 690523423 w 323"/>
              <a:gd name="T13" fmla="*/ 521673183 h 208"/>
              <a:gd name="T14" fmla="*/ 738407214 w 323"/>
              <a:gd name="T15" fmla="*/ 420866962 h 208"/>
              <a:gd name="T16" fmla="*/ 720765316 w 323"/>
              <a:gd name="T17" fmla="*/ 347781560 h 208"/>
              <a:gd name="T18" fmla="*/ 801410365 w 323"/>
              <a:gd name="T19" fmla="*/ 332660627 h 208"/>
              <a:gd name="T20" fmla="*/ 811490996 w 323"/>
              <a:gd name="T21" fmla="*/ 216733473 h 208"/>
              <a:gd name="T22" fmla="*/ 763608792 w 323"/>
              <a:gd name="T23" fmla="*/ 166330313 h 208"/>
              <a:gd name="T24" fmla="*/ 680442792 w 323"/>
              <a:gd name="T25" fmla="*/ 115927203 h 208"/>
              <a:gd name="T26" fmla="*/ 698084690 w 323"/>
              <a:gd name="T27" fmla="*/ 50403123 h 208"/>
              <a:gd name="T28" fmla="*/ 662802482 w 323"/>
              <a:gd name="T29" fmla="*/ 0 h 208"/>
              <a:gd name="T30" fmla="*/ 483870487 w 323"/>
              <a:gd name="T31" fmla="*/ 7561263 h 208"/>
              <a:gd name="T32" fmla="*/ 304939981 w 323"/>
              <a:gd name="T33" fmla="*/ 15120939 h 208"/>
              <a:gd name="T34" fmla="*/ 12601586 w 323"/>
              <a:gd name="T35" fmla="*/ 27722517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08"/>
              <a:gd name="T56" fmla="*/ 323 w 323"/>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08">
                <a:moveTo>
                  <a:pt x="5" y="11"/>
                </a:moveTo>
                <a:lnTo>
                  <a:pt x="0" y="46"/>
                </a:lnTo>
                <a:lnTo>
                  <a:pt x="7" y="85"/>
                </a:lnTo>
                <a:lnTo>
                  <a:pt x="37" y="165"/>
                </a:lnTo>
                <a:lnTo>
                  <a:pt x="54" y="207"/>
                </a:lnTo>
                <a:lnTo>
                  <a:pt x="243" y="197"/>
                </a:lnTo>
                <a:lnTo>
                  <a:pt x="274" y="207"/>
                </a:lnTo>
                <a:lnTo>
                  <a:pt x="293" y="167"/>
                </a:lnTo>
                <a:lnTo>
                  <a:pt x="286" y="138"/>
                </a:lnTo>
                <a:lnTo>
                  <a:pt x="318" y="132"/>
                </a:lnTo>
                <a:lnTo>
                  <a:pt x="322" y="86"/>
                </a:lnTo>
                <a:lnTo>
                  <a:pt x="303" y="66"/>
                </a:lnTo>
                <a:lnTo>
                  <a:pt x="270" y="46"/>
                </a:lnTo>
                <a:lnTo>
                  <a:pt x="277" y="20"/>
                </a:lnTo>
                <a:lnTo>
                  <a:pt x="263" y="0"/>
                </a:lnTo>
                <a:lnTo>
                  <a:pt x="192" y="3"/>
                </a:lnTo>
                <a:lnTo>
                  <a:pt x="121" y="6"/>
                </a:lnTo>
                <a:lnTo>
                  <a:pt x="5" y="11"/>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46" name="Freeform 31"/>
          <p:cNvSpPr>
            <a:spLocks/>
          </p:cNvSpPr>
          <p:nvPr/>
        </p:nvSpPr>
        <p:spPr bwMode="auto">
          <a:xfrm>
            <a:off x="4822825" y="2557463"/>
            <a:ext cx="473075" cy="204787"/>
          </a:xfrm>
          <a:custGeom>
            <a:avLst/>
            <a:gdLst>
              <a:gd name="T0" fmla="*/ 0 w 298"/>
              <a:gd name="T1" fmla="*/ 2147483647 h 129"/>
              <a:gd name="T2" fmla="*/ 2147483647 w 298"/>
              <a:gd name="T3" fmla="*/ 0 h 129"/>
              <a:gd name="T4" fmla="*/ 2147483647 w 298"/>
              <a:gd name="T5" fmla="*/ 2147483647 h 129"/>
              <a:gd name="T6" fmla="*/ 2147483647 w 298"/>
              <a:gd name="T7" fmla="*/ 2147483647 h 129"/>
              <a:gd name="T8" fmla="*/ 2147483647 w 298"/>
              <a:gd name="T9" fmla="*/ 2147483647 h 129"/>
              <a:gd name="T10" fmla="*/ 2147483647 w 298"/>
              <a:gd name="T11" fmla="*/ 2147483647 h 129"/>
              <a:gd name="T12" fmla="*/ 2147483647 w 298"/>
              <a:gd name="T13" fmla="*/ 2147483647 h 129"/>
              <a:gd name="T14" fmla="*/ 2147483647 w 298"/>
              <a:gd name="T15" fmla="*/ 2147483647 h 129"/>
              <a:gd name="T16" fmla="*/ 2147483647 w 298"/>
              <a:gd name="T17" fmla="*/ 2147483647 h 129"/>
              <a:gd name="T18" fmla="*/ 2147483647 w 298"/>
              <a:gd name="T19" fmla="*/ 2147483647 h 129"/>
              <a:gd name="T20" fmla="*/ 2147483647 w 298"/>
              <a:gd name="T21" fmla="*/ 2147483647 h 129"/>
              <a:gd name="T22" fmla="*/ 2147483647 w 298"/>
              <a:gd name="T23" fmla="*/ 2147483647 h 129"/>
              <a:gd name="T24" fmla="*/ 2147483647 w 298"/>
              <a:gd name="T25" fmla="*/ 2147483647 h 129"/>
              <a:gd name="T26" fmla="*/ 2147483647 w 298"/>
              <a:gd name="T27" fmla="*/ 2147483647 h 129"/>
              <a:gd name="T28" fmla="*/ 2147483647 w 298"/>
              <a:gd name="T29" fmla="*/ 2147483647 h 129"/>
              <a:gd name="T30" fmla="*/ 2147483647 w 298"/>
              <a:gd name="T31" fmla="*/ 2147483647 h 129"/>
              <a:gd name="T32" fmla="*/ 2147483647 w 298"/>
              <a:gd name="T33" fmla="*/ 2147483647 h 129"/>
              <a:gd name="T34" fmla="*/ 2147483647 w 298"/>
              <a:gd name="T35" fmla="*/ 2147483647 h 129"/>
              <a:gd name="T36" fmla="*/ 2147483647 w 298"/>
              <a:gd name="T37" fmla="*/ 2147483647 h 129"/>
              <a:gd name="T38" fmla="*/ 2147483647 w 298"/>
              <a:gd name="T39" fmla="*/ 2147483647 h 129"/>
              <a:gd name="T40" fmla="*/ 2147483647 w 298"/>
              <a:gd name="T41" fmla="*/ 2147483647 h 129"/>
              <a:gd name="T42" fmla="*/ 2147483647 w 298"/>
              <a:gd name="T43" fmla="*/ 2147483647 h 129"/>
              <a:gd name="T44" fmla="*/ 2147483647 w 298"/>
              <a:gd name="T45" fmla="*/ 2147483647 h 129"/>
              <a:gd name="T46" fmla="*/ 2147483647 w 298"/>
              <a:gd name="T47" fmla="*/ 2147483647 h 129"/>
              <a:gd name="T48" fmla="*/ 0 w 298"/>
              <a:gd name="T49" fmla="*/ 214748364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8"/>
              <a:gd name="T76" fmla="*/ 0 h 129"/>
              <a:gd name="T77" fmla="*/ 298 w 298"/>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8" h="129">
                <a:moveTo>
                  <a:pt x="0" y="70"/>
                </a:moveTo>
                <a:lnTo>
                  <a:pt x="67" y="0"/>
                </a:lnTo>
                <a:lnTo>
                  <a:pt x="55" y="29"/>
                </a:lnTo>
                <a:lnTo>
                  <a:pt x="64" y="38"/>
                </a:lnTo>
                <a:lnTo>
                  <a:pt x="85" y="26"/>
                </a:lnTo>
                <a:lnTo>
                  <a:pt x="131" y="44"/>
                </a:lnTo>
                <a:lnTo>
                  <a:pt x="151" y="29"/>
                </a:lnTo>
                <a:lnTo>
                  <a:pt x="211" y="21"/>
                </a:lnTo>
                <a:lnTo>
                  <a:pt x="223" y="39"/>
                </a:lnTo>
                <a:lnTo>
                  <a:pt x="247" y="35"/>
                </a:lnTo>
                <a:lnTo>
                  <a:pt x="294" y="54"/>
                </a:lnTo>
                <a:lnTo>
                  <a:pt x="297" y="67"/>
                </a:lnTo>
                <a:lnTo>
                  <a:pt x="246" y="79"/>
                </a:lnTo>
                <a:lnTo>
                  <a:pt x="231" y="70"/>
                </a:lnTo>
                <a:lnTo>
                  <a:pt x="205" y="73"/>
                </a:lnTo>
                <a:lnTo>
                  <a:pt x="175" y="91"/>
                </a:lnTo>
                <a:lnTo>
                  <a:pt x="163" y="92"/>
                </a:lnTo>
                <a:lnTo>
                  <a:pt x="152" y="79"/>
                </a:lnTo>
                <a:lnTo>
                  <a:pt x="135" y="127"/>
                </a:lnTo>
                <a:lnTo>
                  <a:pt x="116" y="128"/>
                </a:lnTo>
                <a:lnTo>
                  <a:pt x="108" y="109"/>
                </a:lnTo>
                <a:lnTo>
                  <a:pt x="68" y="100"/>
                </a:lnTo>
                <a:lnTo>
                  <a:pt x="49" y="86"/>
                </a:lnTo>
                <a:lnTo>
                  <a:pt x="16" y="91"/>
                </a:lnTo>
                <a:lnTo>
                  <a:pt x="0" y="7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47" name="Freeform 32"/>
          <p:cNvSpPr>
            <a:spLocks/>
          </p:cNvSpPr>
          <p:nvPr/>
        </p:nvSpPr>
        <p:spPr bwMode="auto">
          <a:xfrm>
            <a:off x="5148263" y="2700338"/>
            <a:ext cx="341312" cy="458787"/>
          </a:xfrm>
          <a:custGeom>
            <a:avLst/>
            <a:gdLst>
              <a:gd name="T0" fmla="*/ 2147483647 w 215"/>
              <a:gd name="T1" fmla="*/ 2147483647 h 289"/>
              <a:gd name="T2" fmla="*/ 2147483647 w 215"/>
              <a:gd name="T3" fmla="*/ 2147483647 h 289"/>
              <a:gd name="T4" fmla="*/ 2147483647 w 215"/>
              <a:gd name="T5" fmla="*/ 2147483647 h 289"/>
              <a:gd name="T6" fmla="*/ 2147483647 w 215"/>
              <a:gd name="T7" fmla="*/ 2147483647 h 289"/>
              <a:gd name="T8" fmla="*/ 2147483647 w 215"/>
              <a:gd name="T9" fmla="*/ 2147483647 h 289"/>
              <a:gd name="T10" fmla="*/ 2147483647 w 215"/>
              <a:gd name="T11" fmla="*/ 2147483647 h 289"/>
              <a:gd name="T12" fmla="*/ 0 w 215"/>
              <a:gd name="T13" fmla="*/ 2147483647 h 289"/>
              <a:gd name="T14" fmla="*/ 2147483647 w 215"/>
              <a:gd name="T15" fmla="*/ 2147483647 h 289"/>
              <a:gd name="T16" fmla="*/ 2147483647 w 215"/>
              <a:gd name="T17" fmla="*/ 2147483647 h 289"/>
              <a:gd name="T18" fmla="*/ 2147483647 w 215"/>
              <a:gd name="T19" fmla="*/ 2147483647 h 289"/>
              <a:gd name="T20" fmla="*/ 2147483647 w 215"/>
              <a:gd name="T21" fmla="*/ 2147483647 h 289"/>
              <a:gd name="T22" fmla="*/ 2147483647 w 215"/>
              <a:gd name="T23" fmla="*/ 2147483647 h 289"/>
              <a:gd name="T24" fmla="*/ 2147483647 w 215"/>
              <a:gd name="T25" fmla="*/ 2147483647 h 289"/>
              <a:gd name="T26" fmla="*/ 2147483647 w 215"/>
              <a:gd name="T27" fmla="*/ 2147483647 h 289"/>
              <a:gd name="T28" fmla="*/ 2147483647 w 215"/>
              <a:gd name="T29" fmla="*/ 2147483647 h 289"/>
              <a:gd name="T30" fmla="*/ 2147483647 w 215"/>
              <a:gd name="T31" fmla="*/ 2147483647 h 289"/>
              <a:gd name="T32" fmla="*/ 2147483647 w 215"/>
              <a:gd name="T33" fmla="*/ 2147483647 h 289"/>
              <a:gd name="T34" fmla="*/ 2147483647 w 215"/>
              <a:gd name="T35" fmla="*/ 2147483647 h 289"/>
              <a:gd name="T36" fmla="*/ 2147483647 w 215"/>
              <a:gd name="T37" fmla="*/ 2147483647 h 289"/>
              <a:gd name="T38" fmla="*/ 2147483647 w 215"/>
              <a:gd name="T39" fmla="*/ 2147483647 h 289"/>
              <a:gd name="T40" fmla="*/ 2147483647 w 215"/>
              <a:gd name="T41" fmla="*/ 2147483647 h 289"/>
              <a:gd name="T42" fmla="*/ 2147483647 w 215"/>
              <a:gd name="T43" fmla="*/ 2147483647 h 289"/>
              <a:gd name="T44" fmla="*/ 2147483647 w 215"/>
              <a:gd name="T45" fmla="*/ 2147483647 h 289"/>
              <a:gd name="T46" fmla="*/ 2147483647 w 215"/>
              <a:gd name="T47" fmla="*/ 2147483647 h 289"/>
              <a:gd name="T48" fmla="*/ 2147483647 w 215"/>
              <a:gd name="T49" fmla="*/ 2147483647 h 289"/>
              <a:gd name="T50" fmla="*/ 2147483647 w 215"/>
              <a:gd name="T51" fmla="*/ 2147483647 h 289"/>
              <a:gd name="T52" fmla="*/ 2147483647 w 215"/>
              <a:gd name="T53" fmla="*/ 2147483647 h 289"/>
              <a:gd name="T54" fmla="*/ 2147483647 w 215"/>
              <a:gd name="T55" fmla="*/ 2147483647 h 289"/>
              <a:gd name="T56" fmla="*/ 2147483647 w 215"/>
              <a:gd name="T57" fmla="*/ 2147483647 h 289"/>
              <a:gd name="T58" fmla="*/ 2147483647 w 215"/>
              <a:gd name="T59" fmla="*/ 2147483647 h 289"/>
              <a:gd name="T60" fmla="*/ 2147483647 w 215"/>
              <a:gd name="T61" fmla="*/ 2147483647 h 289"/>
              <a:gd name="T62" fmla="*/ 2147483647 w 215"/>
              <a:gd name="T63" fmla="*/ 2147483647 h 289"/>
              <a:gd name="T64" fmla="*/ 2147483647 w 215"/>
              <a:gd name="T65" fmla="*/ 2147483647 h 289"/>
              <a:gd name="T66" fmla="*/ 2147483647 w 215"/>
              <a:gd name="T67" fmla="*/ 2147483647 h 289"/>
              <a:gd name="T68" fmla="*/ 2147483647 w 215"/>
              <a:gd name="T69" fmla="*/ 2147483647 h 289"/>
              <a:gd name="T70" fmla="*/ 2147483647 w 215"/>
              <a:gd name="T71" fmla="*/ 2147483647 h 289"/>
              <a:gd name="T72" fmla="*/ 2147483647 w 215"/>
              <a:gd name="T73" fmla="*/ 2147483647 h 289"/>
              <a:gd name="T74" fmla="*/ 2147483647 w 215"/>
              <a:gd name="T75" fmla="*/ 2147483647 h 289"/>
              <a:gd name="T76" fmla="*/ 2147483647 w 215"/>
              <a:gd name="T77" fmla="*/ 2147483647 h 289"/>
              <a:gd name="T78" fmla="*/ 2147483647 w 215"/>
              <a:gd name="T79" fmla="*/ 2147483647 h 289"/>
              <a:gd name="T80" fmla="*/ 2147483647 w 215"/>
              <a:gd name="T81" fmla="*/ 2147483647 h 289"/>
              <a:gd name="T82" fmla="*/ 2147483647 w 215"/>
              <a:gd name="T83" fmla="*/ 0 h 289"/>
              <a:gd name="T84" fmla="*/ 2147483647 w 215"/>
              <a:gd name="T85" fmla="*/ 2147483647 h 2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5"/>
              <a:gd name="T130" fmla="*/ 0 h 289"/>
              <a:gd name="T131" fmla="*/ 215 w 215"/>
              <a:gd name="T132" fmla="*/ 289 h 2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5" h="289">
                <a:moveTo>
                  <a:pt x="54" y="12"/>
                </a:moveTo>
                <a:lnTo>
                  <a:pt x="62" y="30"/>
                </a:lnTo>
                <a:lnTo>
                  <a:pt x="47" y="41"/>
                </a:lnTo>
                <a:lnTo>
                  <a:pt x="46" y="87"/>
                </a:lnTo>
                <a:lnTo>
                  <a:pt x="38" y="57"/>
                </a:lnTo>
                <a:lnTo>
                  <a:pt x="7" y="86"/>
                </a:lnTo>
                <a:lnTo>
                  <a:pt x="0" y="169"/>
                </a:lnTo>
                <a:lnTo>
                  <a:pt x="20" y="210"/>
                </a:lnTo>
                <a:lnTo>
                  <a:pt x="22" y="231"/>
                </a:lnTo>
                <a:lnTo>
                  <a:pt x="23" y="248"/>
                </a:lnTo>
                <a:lnTo>
                  <a:pt x="22" y="261"/>
                </a:lnTo>
                <a:lnTo>
                  <a:pt x="18" y="288"/>
                </a:lnTo>
                <a:lnTo>
                  <a:pt x="102" y="283"/>
                </a:lnTo>
                <a:lnTo>
                  <a:pt x="213" y="273"/>
                </a:lnTo>
                <a:lnTo>
                  <a:pt x="193" y="267"/>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48" name="Freeform 33"/>
          <p:cNvSpPr>
            <a:spLocks/>
          </p:cNvSpPr>
          <p:nvPr/>
        </p:nvSpPr>
        <p:spPr bwMode="auto">
          <a:xfrm>
            <a:off x="4772025" y="3113088"/>
            <a:ext cx="366713" cy="603250"/>
          </a:xfrm>
          <a:custGeom>
            <a:avLst/>
            <a:gdLst>
              <a:gd name="T0" fmla="*/ 108367681 w 231"/>
              <a:gd name="T1" fmla="*/ 50403121 h 380"/>
              <a:gd name="T2" fmla="*/ 443548186 w 231"/>
              <a:gd name="T3" fmla="*/ 0 h 380"/>
              <a:gd name="T4" fmla="*/ 491432001 w 231"/>
              <a:gd name="T5" fmla="*/ 113407838 h 380"/>
              <a:gd name="T6" fmla="*/ 559475501 w 231"/>
              <a:gd name="T7" fmla="*/ 604837504 h 380"/>
              <a:gd name="T8" fmla="*/ 579636773 w 231"/>
              <a:gd name="T9" fmla="*/ 670361546 h 380"/>
              <a:gd name="T10" fmla="*/ 526714227 w 231"/>
              <a:gd name="T11" fmla="*/ 801409628 h 380"/>
              <a:gd name="T12" fmla="*/ 526714227 w 231"/>
              <a:gd name="T13" fmla="*/ 892135423 h 380"/>
              <a:gd name="T14" fmla="*/ 471270729 w 231"/>
              <a:gd name="T15" fmla="*/ 882054801 h 380"/>
              <a:gd name="T16" fmla="*/ 473790094 w 231"/>
              <a:gd name="T17" fmla="*/ 955140103 h 380"/>
              <a:gd name="T18" fmla="*/ 410786813 w 231"/>
              <a:gd name="T19" fmla="*/ 927417599 h 380"/>
              <a:gd name="T20" fmla="*/ 378023952 w 231"/>
              <a:gd name="T21" fmla="*/ 937498221 h 380"/>
              <a:gd name="T22" fmla="*/ 330141725 w 231"/>
              <a:gd name="T23" fmla="*/ 929938548 h 380"/>
              <a:gd name="T24" fmla="*/ 294859498 w 231"/>
              <a:gd name="T25" fmla="*/ 814011199 h 380"/>
              <a:gd name="T26" fmla="*/ 226814411 w 231"/>
              <a:gd name="T27" fmla="*/ 778729023 h 380"/>
              <a:gd name="T28" fmla="*/ 226814411 w 231"/>
              <a:gd name="T29" fmla="*/ 655240613 h 380"/>
              <a:gd name="T30" fmla="*/ 158770862 w 231"/>
              <a:gd name="T31" fmla="*/ 670361546 h 380"/>
              <a:gd name="T32" fmla="*/ 120967683 w 231"/>
              <a:gd name="T33" fmla="*/ 579635950 h 380"/>
              <a:gd name="T34" fmla="*/ 0 w 231"/>
              <a:gd name="T35" fmla="*/ 473789421 h 380"/>
              <a:gd name="T36" fmla="*/ 88206384 w 231"/>
              <a:gd name="T37" fmla="*/ 309978425 h 380"/>
              <a:gd name="T38" fmla="*/ 63004794 w 231"/>
              <a:gd name="T39" fmla="*/ 231854400 h 380"/>
              <a:gd name="T40" fmla="*/ 151209591 w 231"/>
              <a:gd name="T41" fmla="*/ 216733467 h 380"/>
              <a:gd name="T42" fmla="*/ 158770862 w 231"/>
              <a:gd name="T43" fmla="*/ 108367527 h 380"/>
              <a:gd name="T44" fmla="*/ 108367681 w 231"/>
              <a:gd name="T45" fmla="*/ 50403121 h 3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1"/>
              <a:gd name="T70" fmla="*/ 0 h 380"/>
              <a:gd name="T71" fmla="*/ 231 w 231"/>
              <a:gd name="T72" fmla="*/ 380 h 3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1" h="380">
                <a:moveTo>
                  <a:pt x="43" y="20"/>
                </a:moveTo>
                <a:lnTo>
                  <a:pt x="176" y="0"/>
                </a:lnTo>
                <a:lnTo>
                  <a:pt x="195" y="45"/>
                </a:lnTo>
                <a:lnTo>
                  <a:pt x="222" y="240"/>
                </a:lnTo>
                <a:lnTo>
                  <a:pt x="230" y="266"/>
                </a:lnTo>
                <a:lnTo>
                  <a:pt x="209" y="318"/>
                </a:lnTo>
                <a:lnTo>
                  <a:pt x="209" y="354"/>
                </a:lnTo>
                <a:lnTo>
                  <a:pt x="187" y="350"/>
                </a:lnTo>
                <a:lnTo>
                  <a:pt x="188" y="379"/>
                </a:lnTo>
                <a:lnTo>
                  <a:pt x="163" y="368"/>
                </a:lnTo>
                <a:lnTo>
                  <a:pt x="150" y="372"/>
                </a:lnTo>
                <a:lnTo>
                  <a:pt x="131" y="369"/>
                </a:lnTo>
                <a:lnTo>
                  <a:pt x="117" y="323"/>
                </a:lnTo>
                <a:lnTo>
                  <a:pt x="90" y="309"/>
                </a:lnTo>
                <a:lnTo>
                  <a:pt x="90" y="260"/>
                </a:lnTo>
                <a:lnTo>
                  <a:pt x="63" y="266"/>
                </a:lnTo>
                <a:lnTo>
                  <a:pt x="48" y="230"/>
                </a:lnTo>
                <a:lnTo>
                  <a:pt x="0" y="188"/>
                </a:lnTo>
                <a:lnTo>
                  <a:pt x="35" y="123"/>
                </a:lnTo>
                <a:lnTo>
                  <a:pt x="25" y="92"/>
                </a:lnTo>
                <a:lnTo>
                  <a:pt x="60" y="86"/>
                </a:lnTo>
                <a:lnTo>
                  <a:pt x="63" y="43"/>
                </a:lnTo>
                <a:lnTo>
                  <a:pt x="43" y="2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50" name="Freeform 35"/>
          <p:cNvSpPr>
            <a:spLocks/>
          </p:cNvSpPr>
          <p:nvPr/>
        </p:nvSpPr>
        <p:spPr bwMode="auto">
          <a:xfrm>
            <a:off x="5091113" y="3148013"/>
            <a:ext cx="287337" cy="469900"/>
          </a:xfrm>
          <a:custGeom>
            <a:avLst/>
            <a:gdLst>
              <a:gd name="T0" fmla="*/ 0 w 181"/>
              <a:gd name="T1" fmla="*/ 2147483647 h 296"/>
              <a:gd name="T2" fmla="*/ 2147483647 w 181"/>
              <a:gd name="T3" fmla="*/ 2147483647 h 296"/>
              <a:gd name="T4" fmla="*/ 2147483647 w 181"/>
              <a:gd name="T5" fmla="*/ 2147483647 h 296"/>
              <a:gd name="T6" fmla="*/ 2147483647 w 181"/>
              <a:gd name="T7" fmla="*/ 2147483647 h 296"/>
              <a:gd name="T8" fmla="*/ 2147483647 w 181"/>
              <a:gd name="T9" fmla="*/ 2147483647 h 296"/>
              <a:gd name="T10" fmla="*/ 2147483647 w 181"/>
              <a:gd name="T11" fmla="*/ 0 h 296"/>
              <a:gd name="T12" fmla="*/ 2147483647 w 181"/>
              <a:gd name="T13" fmla="*/ 2147483647 h 296"/>
              <a:gd name="T14" fmla="*/ 2147483647 w 181"/>
              <a:gd name="T15" fmla="*/ 2147483647 h 296"/>
              <a:gd name="T16" fmla="*/ 2147483647 w 181"/>
              <a:gd name="T17" fmla="*/ 2147483647 h 296"/>
              <a:gd name="T18" fmla="*/ 2147483647 w 181"/>
              <a:gd name="T19" fmla="*/ 2147483647 h 296"/>
              <a:gd name="T20" fmla="*/ 2147483647 w 181"/>
              <a:gd name="T21" fmla="*/ 2147483647 h 296"/>
              <a:gd name="T22" fmla="*/ 2147483647 w 181"/>
              <a:gd name="T23" fmla="*/ 2147483647 h 296"/>
              <a:gd name="T24" fmla="*/ 2147483647 w 181"/>
              <a:gd name="T25" fmla="*/ 2147483647 h 296"/>
              <a:gd name="T26" fmla="*/ 2147483647 w 181"/>
              <a:gd name="T27" fmla="*/ 2147483647 h 296"/>
              <a:gd name="T28" fmla="*/ 2147483647 w 181"/>
              <a:gd name="T29" fmla="*/ 2147483647 h 296"/>
              <a:gd name="T30" fmla="*/ 0 w 181"/>
              <a:gd name="T31" fmla="*/ 214748364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
              <a:gd name="T49" fmla="*/ 0 h 296"/>
              <a:gd name="T50" fmla="*/ 181 w 181"/>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 h="296">
                <a:moveTo>
                  <a:pt x="0" y="21"/>
                </a:moveTo>
                <a:lnTo>
                  <a:pt x="21" y="32"/>
                </a:lnTo>
                <a:lnTo>
                  <a:pt x="41" y="30"/>
                </a:lnTo>
                <a:lnTo>
                  <a:pt x="48" y="24"/>
                </a:lnTo>
                <a:lnTo>
                  <a:pt x="53" y="6"/>
                </a:lnTo>
                <a:lnTo>
                  <a:pt x="140" y="0"/>
                </a:lnTo>
                <a:lnTo>
                  <a:pt x="180" y="208"/>
                </a:lnTo>
                <a:lnTo>
                  <a:pt x="177" y="206"/>
                </a:lnTo>
                <a:lnTo>
                  <a:pt x="147" y="218"/>
                </a:lnTo>
                <a:lnTo>
                  <a:pt x="126" y="274"/>
                </a:lnTo>
                <a:lnTo>
                  <a:pt x="95" y="266"/>
                </a:lnTo>
                <a:lnTo>
                  <a:pt x="59" y="287"/>
                </a:lnTo>
                <a:lnTo>
                  <a:pt x="12" y="295"/>
                </a:lnTo>
                <a:lnTo>
                  <a:pt x="33" y="240"/>
                </a:lnTo>
                <a:lnTo>
                  <a:pt x="24" y="209"/>
                </a:lnTo>
                <a:lnTo>
                  <a:pt x="0" y="21"/>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1" name="Freeform 36"/>
          <p:cNvSpPr>
            <a:spLocks/>
          </p:cNvSpPr>
          <p:nvPr/>
        </p:nvSpPr>
        <p:spPr bwMode="auto">
          <a:xfrm>
            <a:off x="5313363" y="3055938"/>
            <a:ext cx="366712" cy="420687"/>
          </a:xfrm>
          <a:custGeom>
            <a:avLst/>
            <a:gdLst>
              <a:gd name="T0" fmla="*/ 0 w 231"/>
              <a:gd name="T1" fmla="*/ 2147483647 h 265"/>
              <a:gd name="T2" fmla="*/ 2147483647 w 231"/>
              <a:gd name="T3" fmla="*/ 2147483647 h 265"/>
              <a:gd name="T4" fmla="*/ 2147483647 w 231"/>
              <a:gd name="T5" fmla="*/ 2147483647 h 265"/>
              <a:gd name="T6" fmla="*/ 2147483647 w 231"/>
              <a:gd name="T7" fmla="*/ 2147483647 h 265"/>
              <a:gd name="T8" fmla="*/ 2147483647 w 231"/>
              <a:gd name="T9" fmla="*/ 2147483647 h 265"/>
              <a:gd name="T10" fmla="*/ 2147483647 w 231"/>
              <a:gd name="T11" fmla="*/ 0 h 265"/>
              <a:gd name="T12" fmla="*/ 2147483647 w 231"/>
              <a:gd name="T13" fmla="*/ 2147483647 h 265"/>
              <a:gd name="T14" fmla="*/ 2147483647 w 231"/>
              <a:gd name="T15" fmla="*/ 2147483647 h 265"/>
              <a:gd name="T16" fmla="*/ 2147483647 w 231"/>
              <a:gd name="T17" fmla="*/ 2147483647 h 265"/>
              <a:gd name="T18" fmla="*/ 2147483647 w 231"/>
              <a:gd name="T19" fmla="*/ 2147483647 h 265"/>
              <a:gd name="T20" fmla="*/ 2147483647 w 231"/>
              <a:gd name="T21" fmla="*/ 2147483647 h 265"/>
              <a:gd name="T22" fmla="*/ 2147483647 w 231"/>
              <a:gd name="T23" fmla="*/ 2147483647 h 265"/>
              <a:gd name="T24" fmla="*/ 2147483647 w 231"/>
              <a:gd name="T25" fmla="*/ 2147483647 h 265"/>
              <a:gd name="T26" fmla="*/ 2147483647 w 231"/>
              <a:gd name="T27" fmla="*/ 2147483647 h 265"/>
              <a:gd name="T28" fmla="*/ 2147483647 w 231"/>
              <a:gd name="T29" fmla="*/ 2147483647 h 265"/>
              <a:gd name="T30" fmla="*/ 2147483647 w 231"/>
              <a:gd name="T31" fmla="*/ 2147483647 h 265"/>
              <a:gd name="T32" fmla="*/ 2147483647 w 231"/>
              <a:gd name="T33" fmla="*/ 2147483647 h 265"/>
              <a:gd name="T34" fmla="*/ 2147483647 w 231"/>
              <a:gd name="T35" fmla="*/ 2147483647 h 265"/>
              <a:gd name="T36" fmla="*/ 0 w 231"/>
              <a:gd name="T37" fmla="*/ 2147483647 h 2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5"/>
              <a:gd name="T59" fmla="*/ 231 w 231"/>
              <a:gd name="T60" fmla="*/ 265 h 2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5">
                <a:moveTo>
                  <a:pt x="0" y="58"/>
                </a:moveTo>
                <a:lnTo>
                  <a:pt x="104" y="48"/>
                </a:lnTo>
                <a:lnTo>
                  <a:pt x="126" y="52"/>
                </a:lnTo>
                <a:lnTo>
                  <a:pt x="175" y="31"/>
                </a:lnTo>
                <a:lnTo>
                  <a:pt x="186" y="10"/>
                </a:lnTo>
                <a:lnTo>
                  <a:pt x="214" y="0"/>
                </a:lnTo>
                <a:lnTo>
                  <a:pt x="230" y="99"/>
                </a:lnTo>
                <a:lnTo>
                  <a:pt x="218" y="110"/>
                </a:lnTo>
                <a:lnTo>
                  <a:pt x="221" y="180"/>
                </a:lnTo>
                <a:lnTo>
                  <a:pt x="198" y="185"/>
                </a:lnTo>
                <a:lnTo>
                  <a:pt x="186" y="224"/>
                </a:lnTo>
                <a:lnTo>
                  <a:pt x="168" y="219"/>
                </a:lnTo>
                <a:lnTo>
                  <a:pt x="162" y="264"/>
                </a:lnTo>
                <a:lnTo>
                  <a:pt x="136" y="245"/>
                </a:lnTo>
                <a:lnTo>
                  <a:pt x="85" y="257"/>
                </a:lnTo>
                <a:lnTo>
                  <a:pt x="63" y="240"/>
                </a:lnTo>
                <a:lnTo>
                  <a:pt x="34" y="239"/>
                </a:lnTo>
                <a:lnTo>
                  <a:pt x="19" y="165"/>
                </a:lnTo>
                <a:lnTo>
                  <a:pt x="0" y="58"/>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2" name="Freeform 37"/>
          <p:cNvSpPr>
            <a:spLocks/>
          </p:cNvSpPr>
          <p:nvPr/>
        </p:nvSpPr>
        <p:spPr bwMode="auto">
          <a:xfrm>
            <a:off x="4989513" y="3433763"/>
            <a:ext cx="642937" cy="358775"/>
          </a:xfrm>
          <a:custGeom>
            <a:avLst/>
            <a:gdLst>
              <a:gd name="T0" fmla="*/ 0 w 405"/>
              <a:gd name="T1" fmla="*/ 2147483647 h 226"/>
              <a:gd name="T2" fmla="*/ 2147483647 w 405"/>
              <a:gd name="T3" fmla="*/ 2147483647 h 226"/>
              <a:gd name="T4" fmla="*/ 2147483647 w 405"/>
              <a:gd name="T5" fmla="*/ 2147483647 h 226"/>
              <a:gd name="T6" fmla="*/ 2147483647 w 405"/>
              <a:gd name="T7" fmla="*/ 2147483647 h 226"/>
              <a:gd name="T8" fmla="*/ 2147483647 w 405"/>
              <a:gd name="T9" fmla="*/ 2147483647 h 226"/>
              <a:gd name="T10" fmla="*/ 2147483647 w 405"/>
              <a:gd name="T11" fmla="*/ 2147483647 h 226"/>
              <a:gd name="T12" fmla="*/ 2147483647 w 405"/>
              <a:gd name="T13" fmla="*/ 2147483647 h 226"/>
              <a:gd name="T14" fmla="*/ 2147483647 w 405"/>
              <a:gd name="T15" fmla="*/ 2147483647 h 226"/>
              <a:gd name="T16" fmla="*/ 2147483647 w 405"/>
              <a:gd name="T17" fmla="*/ 2147483647 h 226"/>
              <a:gd name="T18" fmla="*/ 2147483647 w 405"/>
              <a:gd name="T19" fmla="*/ 2147483647 h 226"/>
              <a:gd name="T20" fmla="*/ 2147483647 w 405"/>
              <a:gd name="T21" fmla="*/ 2147483647 h 226"/>
              <a:gd name="T22" fmla="*/ 2147483647 w 405"/>
              <a:gd name="T23" fmla="*/ 2147483647 h 226"/>
              <a:gd name="T24" fmla="*/ 2147483647 w 405"/>
              <a:gd name="T25" fmla="*/ 2147483647 h 226"/>
              <a:gd name="T26" fmla="*/ 2147483647 w 405"/>
              <a:gd name="T27" fmla="*/ 2147483647 h 226"/>
              <a:gd name="T28" fmla="*/ 2147483647 w 405"/>
              <a:gd name="T29" fmla="*/ 0 h 226"/>
              <a:gd name="T30" fmla="*/ 2147483647 w 405"/>
              <a:gd name="T31" fmla="*/ 2147483647 h 226"/>
              <a:gd name="T32" fmla="*/ 2147483647 w 405"/>
              <a:gd name="T33" fmla="*/ 2147483647 h 226"/>
              <a:gd name="T34" fmla="*/ 2147483647 w 405"/>
              <a:gd name="T35" fmla="*/ 2147483647 h 226"/>
              <a:gd name="T36" fmla="*/ 2147483647 w 405"/>
              <a:gd name="T37" fmla="*/ 2147483647 h 226"/>
              <a:gd name="T38" fmla="*/ 2147483647 w 405"/>
              <a:gd name="T39" fmla="*/ 2147483647 h 226"/>
              <a:gd name="T40" fmla="*/ 2147483647 w 405"/>
              <a:gd name="T41" fmla="*/ 2147483647 h 226"/>
              <a:gd name="T42" fmla="*/ 2147483647 w 405"/>
              <a:gd name="T43" fmla="*/ 2147483647 h 226"/>
              <a:gd name="T44" fmla="*/ 2147483647 w 405"/>
              <a:gd name="T45" fmla="*/ 2147483647 h 226"/>
              <a:gd name="T46" fmla="*/ 2147483647 w 405"/>
              <a:gd name="T47" fmla="*/ 2147483647 h 226"/>
              <a:gd name="T48" fmla="*/ 2147483647 w 405"/>
              <a:gd name="T49" fmla="*/ 2147483647 h 226"/>
              <a:gd name="T50" fmla="*/ 2147483647 w 405"/>
              <a:gd name="T51" fmla="*/ 2147483647 h 226"/>
              <a:gd name="T52" fmla="*/ 2147483647 w 405"/>
              <a:gd name="T53" fmla="*/ 2147483647 h 226"/>
              <a:gd name="T54" fmla="*/ 2147483647 w 405"/>
              <a:gd name="T55" fmla="*/ 2147483647 h 226"/>
              <a:gd name="T56" fmla="*/ 0 w 405"/>
              <a:gd name="T57" fmla="*/ 2147483647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5"/>
              <a:gd name="T88" fmla="*/ 0 h 226"/>
              <a:gd name="T89" fmla="*/ 405 w 405"/>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5" h="226">
                <a:moveTo>
                  <a:pt x="0" y="225"/>
                </a:moveTo>
                <a:lnTo>
                  <a:pt x="97" y="211"/>
                </a:lnTo>
                <a:lnTo>
                  <a:pt x="97" y="201"/>
                </a:lnTo>
                <a:lnTo>
                  <a:pt x="336" y="169"/>
                </a:lnTo>
                <a:lnTo>
                  <a:pt x="340" y="152"/>
                </a:lnTo>
                <a:lnTo>
                  <a:pt x="375" y="139"/>
                </a:lnTo>
                <a:lnTo>
                  <a:pt x="379" y="121"/>
                </a:lnTo>
                <a:lnTo>
                  <a:pt x="394" y="115"/>
                </a:lnTo>
                <a:lnTo>
                  <a:pt x="404" y="88"/>
                </a:lnTo>
                <a:lnTo>
                  <a:pt x="372" y="61"/>
                </a:lnTo>
                <a:lnTo>
                  <a:pt x="366" y="25"/>
                </a:lnTo>
                <a:lnTo>
                  <a:pt x="340" y="7"/>
                </a:lnTo>
                <a:lnTo>
                  <a:pt x="287" y="17"/>
                </a:lnTo>
                <a:lnTo>
                  <a:pt x="262" y="1"/>
                </a:lnTo>
                <a:lnTo>
                  <a:pt x="238" y="0"/>
                </a:lnTo>
                <a:lnTo>
                  <a:pt x="243" y="25"/>
                </a:lnTo>
                <a:lnTo>
                  <a:pt x="210" y="38"/>
                </a:lnTo>
                <a:lnTo>
                  <a:pt x="188" y="94"/>
                </a:lnTo>
                <a:lnTo>
                  <a:pt x="158" y="85"/>
                </a:lnTo>
                <a:lnTo>
                  <a:pt x="122" y="106"/>
                </a:lnTo>
                <a:lnTo>
                  <a:pt x="76" y="114"/>
                </a:lnTo>
                <a:lnTo>
                  <a:pt x="76" y="146"/>
                </a:lnTo>
                <a:lnTo>
                  <a:pt x="55" y="145"/>
                </a:lnTo>
                <a:lnTo>
                  <a:pt x="56" y="172"/>
                </a:lnTo>
                <a:lnTo>
                  <a:pt x="32" y="162"/>
                </a:lnTo>
                <a:lnTo>
                  <a:pt x="18" y="167"/>
                </a:lnTo>
                <a:lnTo>
                  <a:pt x="30" y="185"/>
                </a:lnTo>
                <a:lnTo>
                  <a:pt x="5" y="210"/>
                </a:lnTo>
                <a:lnTo>
                  <a:pt x="0" y="225"/>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4" name="Freeform 38"/>
          <p:cNvSpPr>
            <a:spLocks/>
          </p:cNvSpPr>
          <p:nvPr/>
        </p:nvSpPr>
        <p:spPr bwMode="auto">
          <a:xfrm>
            <a:off x="4946650" y="3665538"/>
            <a:ext cx="741363" cy="271462"/>
          </a:xfrm>
          <a:custGeom>
            <a:avLst/>
            <a:gdLst>
              <a:gd name="T0" fmla="*/ 44450 w 467"/>
              <a:gd name="T1" fmla="*/ 122237 h 171"/>
              <a:gd name="T2" fmla="*/ 44450 w 467"/>
              <a:gd name="T3" fmla="*/ 127000 h 171"/>
              <a:gd name="T4" fmla="*/ 31750 w 467"/>
              <a:gd name="T5" fmla="*/ 152400 h 171"/>
              <a:gd name="T6" fmla="*/ 46038 w 467"/>
              <a:gd name="T7" fmla="*/ 187325 h 171"/>
              <a:gd name="T8" fmla="*/ 0 w 467"/>
              <a:gd name="T9" fmla="*/ 217487 h 171"/>
              <a:gd name="T10" fmla="*/ 9525 w 467"/>
              <a:gd name="T11" fmla="*/ 269875 h 171"/>
              <a:gd name="T12" fmla="*/ 201613 w 467"/>
              <a:gd name="T13" fmla="*/ 254000 h 171"/>
              <a:gd name="T14" fmla="*/ 433388 w 467"/>
              <a:gd name="T15" fmla="*/ 227012 h 171"/>
              <a:gd name="T16" fmla="*/ 549275 w 467"/>
              <a:gd name="T17" fmla="*/ 206375 h 171"/>
              <a:gd name="T18" fmla="*/ 573088 w 467"/>
              <a:gd name="T19" fmla="*/ 136525 h 171"/>
              <a:gd name="T20" fmla="*/ 614363 w 467"/>
              <a:gd name="T21" fmla="*/ 133350 h 171"/>
              <a:gd name="T22" fmla="*/ 739775 w 467"/>
              <a:gd name="T23" fmla="*/ 0 h 171"/>
              <a:gd name="T24" fmla="*/ 576263 w 467"/>
              <a:gd name="T25" fmla="*/ 33337 h 171"/>
              <a:gd name="T26" fmla="*/ 192088 w 467"/>
              <a:gd name="T27" fmla="*/ 87312 h 171"/>
              <a:gd name="T28" fmla="*/ 195263 w 467"/>
              <a:gd name="T29" fmla="*/ 103187 h 171"/>
              <a:gd name="T30" fmla="*/ 44450 w 467"/>
              <a:gd name="T31" fmla="*/ 12223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7"/>
              <a:gd name="T49" fmla="*/ 0 h 171"/>
              <a:gd name="T50" fmla="*/ 467 w 467"/>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7" h="171">
                <a:moveTo>
                  <a:pt x="28" y="77"/>
                </a:moveTo>
                <a:lnTo>
                  <a:pt x="28" y="80"/>
                </a:lnTo>
                <a:lnTo>
                  <a:pt x="20" y="96"/>
                </a:lnTo>
                <a:lnTo>
                  <a:pt x="29" y="118"/>
                </a:lnTo>
                <a:lnTo>
                  <a:pt x="0" y="137"/>
                </a:lnTo>
                <a:lnTo>
                  <a:pt x="6" y="170"/>
                </a:lnTo>
                <a:lnTo>
                  <a:pt x="127" y="160"/>
                </a:lnTo>
                <a:lnTo>
                  <a:pt x="273" y="143"/>
                </a:lnTo>
                <a:lnTo>
                  <a:pt x="346" y="130"/>
                </a:lnTo>
                <a:lnTo>
                  <a:pt x="361" y="86"/>
                </a:lnTo>
                <a:lnTo>
                  <a:pt x="387" y="84"/>
                </a:lnTo>
                <a:lnTo>
                  <a:pt x="466" y="0"/>
                </a:lnTo>
                <a:lnTo>
                  <a:pt x="363" y="21"/>
                </a:lnTo>
                <a:lnTo>
                  <a:pt x="121" y="55"/>
                </a:lnTo>
                <a:lnTo>
                  <a:pt x="123" y="65"/>
                </a:lnTo>
                <a:lnTo>
                  <a:pt x="28" y="77"/>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4" name="Freeform 39"/>
          <p:cNvSpPr>
            <a:spLocks/>
          </p:cNvSpPr>
          <p:nvPr/>
        </p:nvSpPr>
        <p:spPr bwMode="auto">
          <a:xfrm>
            <a:off x="4873625" y="3914775"/>
            <a:ext cx="303213" cy="530225"/>
          </a:xfrm>
          <a:custGeom>
            <a:avLst/>
            <a:gdLst>
              <a:gd name="T0" fmla="*/ 2147483647 w 191"/>
              <a:gd name="T1" fmla="*/ 2147483647 h 334"/>
              <a:gd name="T2" fmla="*/ 2147483647 w 191"/>
              <a:gd name="T3" fmla="*/ 2147483647 h 334"/>
              <a:gd name="T4" fmla="*/ 0 w 191"/>
              <a:gd name="T5" fmla="*/ 2147483647 h 334"/>
              <a:gd name="T6" fmla="*/ 2147483647 w 191"/>
              <a:gd name="T7" fmla="*/ 2147483647 h 334"/>
              <a:gd name="T8" fmla="*/ 2147483647 w 191"/>
              <a:gd name="T9" fmla="*/ 2147483647 h 334"/>
              <a:gd name="T10" fmla="*/ 2147483647 w 191"/>
              <a:gd name="T11" fmla="*/ 2147483647 h 334"/>
              <a:gd name="T12" fmla="*/ 2147483647 w 191"/>
              <a:gd name="T13" fmla="*/ 2147483647 h 334"/>
              <a:gd name="T14" fmla="*/ 2147483647 w 191"/>
              <a:gd name="T15" fmla="*/ 2147483647 h 334"/>
              <a:gd name="T16" fmla="*/ 2147483647 w 191"/>
              <a:gd name="T17" fmla="*/ 2147483647 h 334"/>
              <a:gd name="T18" fmla="*/ 2147483647 w 191"/>
              <a:gd name="T19" fmla="*/ 2147483647 h 334"/>
              <a:gd name="T20" fmla="*/ 2147483647 w 191"/>
              <a:gd name="T21" fmla="*/ 2147483647 h 334"/>
              <a:gd name="T22" fmla="*/ 2147483647 w 191"/>
              <a:gd name="T23" fmla="*/ 2147483647 h 334"/>
              <a:gd name="T24" fmla="*/ 2147483647 w 191"/>
              <a:gd name="T25" fmla="*/ 2147483647 h 334"/>
              <a:gd name="T26" fmla="*/ 2147483647 w 191"/>
              <a:gd name="T27" fmla="*/ 0 h 334"/>
              <a:gd name="T28" fmla="*/ 2147483647 w 191"/>
              <a:gd name="T29" fmla="*/ 2147483647 h 3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1"/>
              <a:gd name="T46" fmla="*/ 0 h 334"/>
              <a:gd name="T47" fmla="*/ 191 w 191"/>
              <a:gd name="T48" fmla="*/ 334 h 3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1" h="334">
                <a:moveTo>
                  <a:pt x="54" y="11"/>
                </a:moveTo>
                <a:lnTo>
                  <a:pt x="25" y="68"/>
                </a:lnTo>
                <a:lnTo>
                  <a:pt x="0" y="104"/>
                </a:lnTo>
                <a:lnTo>
                  <a:pt x="8" y="148"/>
                </a:lnTo>
                <a:lnTo>
                  <a:pt x="38" y="208"/>
                </a:lnTo>
                <a:lnTo>
                  <a:pt x="15" y="268"/>
                </a:lnTo>
                <a:lnTo>
                  <a:pt x="5" y="300"/>
                </a:lnTo>
                <a:lnTo>
                  <a:pt x="117" y="287"/>
                </a:lnTo>
                <a:lnTo>
                  <a:pt x="122" y="328"/>
                </a:lnTo>
                <a:lnTo>
                  <a:pt x="143" y="333"/>
                </a:lnTo>
                <a:lnTo>
                  <a:pt x="149" y="312"/>
                </a:lnTo>
                <a:lnTo>
                  <a:pt x="190" y="306"/>
                </a:lnTo>
                <a:lnTo>
                  <a:pt x="181" y="239"/>
                </a:lnTo>
                <a:lnTo>
                  <a:pt x="179" y="0"/>
                </a:lnTo>
                <a:lnTo>
                  <a:pt x="54" y="11"/>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5" name="Freeform 40"/>
          <p:cNvSpPr>
            <a:spLocks/>
          </p:cNvSpPr>
          <p:nvPr/>
        </p:nvSpPr>
        <p:spPr bwMode="auto">
          <a:xfrm>
            <a:off x="5380038" y="3862388"/>
            <a:ext cx="476250" cy="492125"/>
          </a:xfrm>
          <a:custGeom>
            <a:avLst/>
            <a:gdLst>
              <a:gd name="T0" fmla="*/ 0 w 300"/>
              <a:gd name="T1" fmla="*/ 2147483647 h 310"/>
              <a:gd name="T2" fmla="*/ 2147483647 w 300"/>
              <a:gd name="T3" fmla="*/ 2147483647 h 310"/>
              <a:gd name="T4" fmla="*/ 2147483647 w 300"/>
              <a:gd name="T5" fmla="*/ 2147483647 h 310"/>
              <a:gd name="T6" fmla="*/ 2147483647 w 300"/>
              <a:gd name="T7" fmla="*/ 0 h 310"/>
              <a:gd name="T8" fmla="*/ 2147483647 w 300"/>
              <a:gd name="T9" fmla="*/ 2147483647 h 310"/>
              <a:gd name="T10" fmla="*/ 2147483647 w 300"/>
              <a:gd name="T11" fmla="*/ 2147483647 h 310"/>
              <a:gd name="T12" fmla="*/ 2147483647 w 300"/>
              <a:gd name="T13" fmla="*/ 2147483647 h 310"/>
              <a:gd name="T14" fmla="*/ 2147483647 w 300"/>
              <a:gd name="T15" fmla="*/ 2147483647 h 310"/>
              <a:gd name="T16" fmla="*/ 2147483647 w 300"/>
              <a:gd name="T17" fmla="*/ 2147483647 h 310"/>
              <a:gd name="T18" fmla="*/ 2147483647 w 300"/>
              <a:gd name="T19" fmla="*/ 2147483647 h 310"/>
              <a:gd name="T20" fmla="*/ 2147483647 w 300"/>
              <a:gd name="T21" fmla="*/ 2147483647 h 310"/>
              <a:gd name="T22" fmla="*/ 2147483647 w 300"/>
              <a:gd name="T23" fmla="*/ 2147483647 h 310"/>
              <a:gd name="T24" fmla="*/ 2147483647 w 300"/>
              <a:gd name="T25" fmla="*/ 2147483647 h 310"/>
              <a:gd name="T26" fmla="*/ 2147483647 w 300"/>
              <a:gd name="T27" fmla="*/ 2147483647 h 310"/>
              <a:gd name="T28" fmla="*/ 2147483647 w 300"/>
              <a:gd name="T29" fmla="*/ 2147483647 h 310"/>
              <a:gd name="T30" fmla="*/ 2147483647 w 300"/>
              <a:gd name="T31" fmla="*/ 2147483647 h 310"/>
              <a:gd name="T32" fmla="*/ 2147483647 w 300"/>
              <a:gd name="T33" fmla="*/ 2147483647 h 310"/>
              <a:gd name="T34" fmla="*/ 2147483647 w 300"/>
              <a:gd name="T35" fmla="*/ 2147483647 h 310"/>
              <a:gd name="T36" fmla="*/ 0 w 300"/>
              <a:gd name="T37" fmla="*/ 2147483647 h 3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0"/>
              <a:gd name="T59" fmla="*/ 300 w 300"/>
              <a:gd name="T60" fmla="*/ 310 h 3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0">
                <a:moveTo>
                  <a:pt x="0" y="19"/>
                </a:moveTo>
                <a:lnTo>
                  <a:pt x="3" y="19"/>
                </a:lnTo>
                <a:lnTo>
                  <a:pt x="73" y="6"/>
                </a:lnTo>
                <a:lnTo>
                  <a:pt x="135" y="0"/>
                </a:lnTo>
                <a:lnTo>
                  <a:pt x="126" y="16"/>
                </a:lnTo>
                <a:lnTo>
                  <a:pt x="145" y="16"/>
                </a:lnTo>
                <a:lnTo>
                  <a:pt x="251" y="112"/>
                </a:lnTo>
                <a:lnTo>
                  <a:pt x="293" y="173"/>
                </a:lnTo>
                <a:lnTo>
                  <a:pt x="299" y="215"/>
                </a:lnTo>
                <a:lnTo>
                  <a:pt x="285" y="225"/>
                </a:lnTo>
                <a:lnTo>
                  <a:pt x="293" y="267"/>
                </a:lnTo>
                <a:lnTo>
                  <a:pt x="263" y="269"/>
                </a:lnTo>
                <a:lnTo>
                  <a:pt x="263" y="304"/>
                </a:lnTo>
                <a:lnTo>
                  <a:pt x="239" y="286"/>
                </a:lnTo>
                <a:lnTo>
                  <a:pt x="86" y="309"/>
                </a:lnTo>
                <a:lnTo>
                  <a:pt x="51" y="243"/>
                </a:lnTo>
                <a:lnTo>
                  <a:pt x="76" y="197"/>
                </a:lnTo>
                <a:lnTo>
                  <a:pt x="43" y="174"/>
                </a:lnTo>
                <a:lnTo>
                  <a:pt x="0" y="1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6" name="Freeform 41"/>
          <p:cNvSpPr>
            <a:spLocks/>
          </p:cNvSpPr>
          <p:nvPr/>
        </p:nvSpPr>
        <p:spPr bwMode="auto">
          <a:xfrm>
            <a:off x="5580063" y="3795713"/>
            <a:ext cx="434975" cy="344487"/>
          </a:xfrm>
          <a:custGeom>
            <a:avLst/>
            <a:gdLst>
              <a:gd name="T0" fmla="*/ 2147483647 w 274"/>
              <a:gd name="T1" fmla="*/ 2147483647 h 217"/>
              <a:gd name="T2" fmla="*/ 2147483647 w 274"/>
              <a:gd name="T3" fmla="*/ 2147483647 h 217"/>
              <a:gd name="T4" fmla="*/ 2147483647 w 274"/>
              <a:gd name="T5" fmla="*/ 0 h 217"/>
              <a:gd name="T6" fmla="*/ 2147483647 w 274"/>
              <a:gd name="T7" fmla="*/ 2147483647 h 217"/>
              <a:gd name="T8" fmla="*/ 2147483647 w 274"/>
              <a:gd name="T9" fmla="*/ 2147483647 h 217"/>
              <a:gd name="T10" fmla="*/ 2147483647 w 274"/>
              <a:gd name="T11" fmla="*/ 2147483647 h 217"/>
              <a:gd name="T12" fmla="*/ 2147483647 w 274"/>
              <a:gd name="T13" fmla="*/ 2147483647 h 217"/>
              <a:gd name="T14" fmla="*/ 2147483647 w 274"/>
              <a:gd name="T15" fmla="*/ 2147483647 h 217"/>
              <a:gd name="T16" fmla="*/ 2147483647 w 274"/>
              <a:gd name="T17" fmla="*/ 2147483647 h 217"/>
              <a:gd name="T18" fmla="*/ 2147483647 w 274"/>
              <a:gd name="T19" fmla="*/ 2147483647 h 217"/>
              <a:gd name="T20" fmla="*/ 2147483647 w 274"/>
              <a:gd name="T21" fmla="*/ 2147483647 h 217"/>
              <a:gd name="T22" fmla="*/ 2147483647 w 274"/>
              <a:gd name="T23" fmla="*/ 2147483647 h 217"/>
              <a:gd name="T24" fmla="*/ 2147483647 w 274"/>
              <a:gd name="T25" fmla="*/ 2147483647 h 217"/>
              <a:gd name="T26" fmla="*/ 2147483647 w 274"/>
              <a:gd name="T27" fmla="*/ 2147483647 h 217"/>
              <a:gd name="T28" fmla="*/ 0 w 274"/>
              <a:gd name="T29" fmla="*/ 2147483647 h 217"/>
              <a:gd name="T30" fmla="*/ 2147483647 w 27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1" y="18"/>
                </a:lnTo>
                <a:lnTo>
                  <a:pt x="113" y="0"/>
                </a:lnTo>
                <a:lnTo>
                  <a:pt x="138" y="12"/>
                </a:lnTo>
                <a:lnTo>
                  <a:pt x="191" y="3"/>
                </a:lnTo>
                <a:lnTo>
                  <a:pt x="234" y="34"/>
                </a:lnTo>
                <a:lnTo>
                  <a:pt x="273" y="58"/>
                </a:lnTo>
                <a:lnTo>
                  <a:pt x="251" y="123"/>
                </a:lnTo>
                <a:lnTo>
                  <a:pt x="218" y="156"/>
                </a:lnTo>
                <a:lnTo>
                  <a:pt x="182" y="165"/>
                </a:lnTo>
                <a:lnTo>
                  <a:pt x="189" y="191"/>
                </a:lnTo>
                <a:lnTo>
                  <a:pt x="167" y="216"/>
                </a:lnTo>
                <a:lnTo>
                  <a:pt x="125" y="156"/>
                </a:lnTo>
                <a:lnTo>
                  <a:pt x="18" y="58"/>
                </a:lnTo>
                <a:lnTo>
                  <a:pt x="0" y="58"/>
                </a:lnTo>
                <a:lnTo>
                  <a:pt x="10" y="39"/>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7" name="Freeform 42"/>
          <p:cNvSpPr>
            <a:spLocks/>
          </p:cNvSpPr>
          <p:nvPr/>
        </p:nvSpPr>
        <p:spPr bwMode="auto">
          <a:xfrm>
            <a:off x="5524500" y="3290888"/>
            <a:ext cx="654050" cy="407987"/>
          </a:xfrm>
          <a:custGeom>
            <a:avLst/>
            <a:gdLst>
              <a:gd name="T0" fmla="*/ 2147483647 w 412"/>
              <a:gd name="T1" fmla="*/ 2147483647 h 257"/>
              <a:gd name="T2" fmla="*/ 2147483647 w 412"/>
              <a:gd name="T3" fmla="*/ 2147483647 h 257"/>
              <a:gd name="T4" fmla="*/ 2147483647 w 412"/>
              <a:gd name="T5" fmla="*/ 2147483647 h 257"/>
              <a:gd name="T6" fmla="*/ 2147483647 w 412"/>
              <a:gd name="T7" fmla="*/ 2147483647 h 257"/>
              <a:gd name="T8" fmla="*/ 2147483647 w 412"/>
              <a:gd name="T9" fmla="*/ 2147483647 h 257"/>
              <a:gd name="T10" fmla="*/ 0 w 412"/>
              <a:gd name="T11" fmla="*/ 2147483647 h 257"/>
              <a:gd name="T12" fmla="*/ 2147483647 w 412"/>
              <a:gd name="T13" fmla="*/ 2147483647 h 257"/>
              <a:gd name="T14" fmla="*/ 2147483647 w 412"/>
              <a:gd name="T15" fmla="*/ 2147483647 h 257"/>
              <a:gd name="T16" fmla="*/ 2147483647 w 412"/>
              <a:gd name="T17" fmla="*/ 2147483647 h 257"/>
              <a:gd name="T18" fmla="*/ 2147483647 w 412"/>
              <a:gd name="T19" fmla="*/ 2147483647 h 257"/>
              <a:gd name="T20" fmla="*/ 2147483647 w 412"/>
              <a:gd name="T21" fmla="*/ 2147483647 h 257"/>
              <a:gd name="T22" fmla="*/ 2147483647 w 412"/>
              <a:gd name="T23" fmla="*/ 2147483647 h 257"/>
              <a:gd name="T24" fmla="*/ 2147483647 w 412"/>
              <a:gd name="T25" fmla="*/ 2147483647 h 257"/>
              <a:gd name="T26" fmla="*/ 2147483647 w 412"/>
              <a:gd name="T27" fmla="*/ 2147483647 h 257"/>
              <a:gd name="T28" fmla="*/ 2147483647 w 412"/>
              <a:gd name="T29" fmla="*/ 2147483647 h 257"/>
              <a:gd name="T30" fmla="*/ 2147483647 w 412"/>
              <a:gd name="T31" fmla="*/ 2147483647 h 257"/>
              <a:gd name="T32" fmla="*/ 2147483647 w 412"/>
              <a:gd name="T33" fmla="*/ 2147483647 h 257"/>
              <a:gd name="T34" fmla="*/ 2147483647 w 412"/>
              <a:gd name="T35" fmla="*/ 0 h 257"/>
              <a:gd name="T36" fmla="*/ 2147483647 w 412"/>
              <a:gd name="T37" fmla="*/ 2147483647 h 257"/>
              <a:gd name="T38" fmla="*/ 2147483647 w 412"/>
              <a:gd name="T39" fmla="*/ 2147483647 h 257"/>
              <a:gd name="T40" fmla="*/ 2147483647 w 412"/>
              <a:gd name="T41" fmla="*/ 2147483647 h 257"/>
              <a:gd name="T42" fmla="*/ 2147483647 w 412"/>
              <a:gd name="T43" fmla="*/ 2147483647 h 257"/>
              <a:gd name="T44" fmla="*/ 2147483647 w 412"/>
              <a:gd name="T45" fmla="*/ 2147483647 h 257"/>
              <a:gd name="T46" fmla="*/ 2147483647 w 412"/>
              <a:gd name="T47" fmla="*/ 2147483647 h 257"/>
              <a:gd name="T48" fmla="*/ 2147483647 w 412"/>
              <a:gd name="T49" fmla="*/ 2147483647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2"/>
              <a:gd name="T76" fmla="*/ 0 h 257"/>
              <a:gd name="T77" fmla="*/ 412 w 412"/>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2" h="257">
                <a:moveTo>
                  <a:pt x="67" y="179"/>
                </a:moveTo>
                <a:lnTo>
                  <a:pt x="56" y="205"/>
                </a:lnTo>
                <a:lnTo>
                  <a:pt x="39" y="212"/>
                </a:lnTo>
                <a:lnTo>
                  <a:pt x="38" y="229"/>
                </a:lnTo>
                <a:lnTo>
                  <a:pt x="2" y="242"/>
                </a:lnTo>
                <a:lnTo>
                  <a:pt x="0" y="256"/>
                </a:lnTo>
                <a:lnTo>
                  <a:pt x="97" y="239"/>
                </a:lnTo>
                <a:lnTo>
                  <a:pt x="275" y="202"/>
                </a:lnTo>
                <a:lnTo>
                  <a:pt x="411" y="169"/>
                </a:lnTo>
                <a:lnTo>
                  <a:pt x="411" y="143"/>
                </a:lnTo>
                <a:lnTo>
                  <a:pt x="396" y="135"/>
                </a:lnTo>
                <a:lnTo>
                  <a:pt x="384" y="148"/>
                </a:lnTo>
                <a:lnTo>
                  <a:pt x="377" y="113"/>
                </a:lnTo>
                <a:lnTo>
                  <a:pt x="384" y="82"/>
                </a:lnTo>
                <a:lnTo>
                  <a:pt x="334" y="59"/>
                </a:lnTo>
                <a:lnTo>
                  <a:pt x="299" y="65"/>
                </a:lnTo>
                <a:lnTo>
                  <a:pt x="298" y="18"/>
                </a:lnTo>
                <a:lnTo>
                  <a:pt x="262" y="0"/>
                </a:lnTo>
                <a:lnTo>
                  <a:pt x="235" y="11"/>
                </a:lnTo>
                <a:lnTo>
                  <a:pt x="217" y="55"/>
                </a:lnTo>
                <a:lnTo>
                  <a:pt x="185" y="73"/>
                </a:lnTo>
                <a:lnTo>
                  <a:pt x="172" y="144"/>
                </a:lnTo>
                <a:lnTo>
                  <a:pt x="120" y="179"/>
                </a:lnTo>
                <a:lnTo>
                  <a:pt x="78" y="193"/>
                </a:lnTo>
                <a:lnTo>
                  <a:pt x="67" y="179"/>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8" name="Freeform 43"/>
          <p:cNvSpPr>
            <a:spLocks/>
          </p:cNvSpPr>
          <p:nvPr/>
        </p:nvSpPr>
        <p:spPr bwMode="auto">
          <a:xfrm>
            <a:off x="5570538" y="3209925"/>
            <a:ext cx="371475" cy="388938"/>
          </a:xfrm>
          <a:custGeom>
            <a:avLst/>
            <a:gdLst>
              <a:gd name="T0" fmla="*/ 2147483647 w 234"/>
              <a:gd name="T1" fmla="*/ 2147483647 h 245"/>
              <a:gd name="T2" fmla="*/ 2147483647 w 234"/>
              <a:gd name="T3" fmla="*/ 2147483647 h 245"/>
              <a:gd name="T4" fmla="*/ 0 w 234"/>
              <a:gd name="T5" fmla="*/ 2147483647 h 245"/>
              <a:gd name="T6" fmla="*/ 2147483647 w 234"/>
              <a:gd name="T7" fmla="*/ 2147483647 h 245"/>
              <a:gd name="T8" fmla="*/ 2147483647 w 234"/>
              <a:gd name="T9" fmla="*/ 2147483647 h 245"/>
              <a:gd name="T10" fmla="*/ 2147483647 w 234"/>
              <a:gd name="T11" fmla="*/ 2147483647 h 245"/>
              <a:gd name="T12" fmla="*/ 2147483647 w 234"/>
              <a:gd name="T13" fmla="*/ 2147483647 h 245"/>
              <a:gd name="T14" fmla="*/ 2147483647 w 234"/>
              <a:gd name="T15" fmla="*/ 2147483647 h 245"/>
              <a:gd name="T16" fmla="*/ 2147483647 w 234"/>
              <a:gd name="T17" fmla="*/ 2147483647 h 245"/>
              <a:gd name="T18" fmla="*/ 2147483647 w 234"/>
              <a:gd name="T19" fmla="*/ 2147483647 h 245"/>
              <a:gd name="T20" fmla="*/ 2147483647 w 234"/>
              <a:gd name="T21" fmla="*/ 2147483647 h 245"/>
              <a:gd name="T22" fmla="*/ 2147483647 w 234"/>
              <a:gd name="T23" fmla="*/ 2147483647 h 245"/>
              <a:gd name="T24" fmla="*/ 2147483647 w 234"/>
              <a:gd name="T25" fmla="*/ 2147483647 h 245"/>
              <a:gd name="T26" fmla="*/ 2147483647 w 234"/>
              <a:gd name="T27" fmla="*/ 2147483647 h 245"/>
              <a:gd name="T28" fmla="*/ 2147483647 w 234"/>
              <a:gd name="T29" fmla="*/ 2147483647 h 245"/>
              <a:gd name="T30" fmla="*/ 2147483647 w 234"/>
              <a:gd name="T31" fmla="*/ 2147483647 h 245"/>
              <a:gd name="T32" fmla="*/ 2147483647 w 234"/>
              <a:gd name="T33" fmla="*/ 0 h 245"/>
              <a:gd name="T34" fmla="*/ 2147483647 w 234"/>
              <a:gd name="T35" fmla="*/ 2147483647 h 245"/>
              <a:gd name="T36" fmla="*/ 2147483647 w 234"/>
              <a:gd name="T37" fmla="*/ 2147483647 h 245"/>
              <a:gd name="T38" fmla="*/ 2147483647 w 234"/>
              <a:gd name="T39" fmla="*/ 2147483647 h 245"/>
              <a:gd name="T40" fmla="*/ 2147483647 w 234"/>
              <a:gd name="T41" fmla="*/ 2147483647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7"/>
                </a:moveTo>
                <a:lnTo>
                  <a:pt x="6" y="122"/>
                </a:lnTo>
                <a:lnTo>
                  <a:pt x="0" y="161"/>
                </a:lnTo>
                <a:lnTo>
                  <a:pt x="6" y="202"/>
                </a:lnTo>
                <a:lnTo>
                  <a:pt x="39" y="230"/>
                </a:lnTo>
                <a:lnTo>
                  <a:pt x="47" y="244"/>
                </a:lnTo>
                <a:lnTo>
                  <a:pt x="90" y="230"/>
                </a:lnTo>
                <a:lnTo>
                  <a:pt x="141" y="197"/>
                </a:lnTo>
                <a:lnTo>
                  <a:pt x="156" y="125"/>
                </a:lnTo>
                <a:lnTo>
                  <a:pt x="189" y="106"/>
                </a:lnTo>
                <a:lnTo>
                  <a:pt x="207" y="63"/>
                </a:lnTo>
                <a:lnTo>
                  <a:pt x="233" y="51"/>
                </a:lnTo>
                <a:lnTo>
                  <a:pt x="199" y="45"/>
                </a:lnTo>
                <a:lnTo>
                  <a:pt x="140" y="77"/>
                </a:lnTo>
                <a:lnTo>
                  <a:pt x="131" y="46"/>
                </a:lnTo>
                <a:lnTo>
                  <a:pt x="80" y="49"/>
                </a:lnTo>
                <a:lnTo>
                  <a:pt x="68" y="0"/>
                </a:lnTo>
                <a:lnTo>
                  <a:pt x="55" y="13"/>
                </a:lnTo>
                <a:lnTo>
                  <a:pt x="59" y="83"/>
                </a:lnTo>
                <a:lnTo>
                  <a:pt x="36" y="88"/>
                </a:lnTo>
                <a:lnTo>
                  <a:pt x="24" y="127"/>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59" name="Freeform 44"/>
          <p:cNvSpPr>
            <a:spLocks/>
          </p:cNvSpPr>
          <p:nvPr/>
        </p:nvSpPr>
        <p:spPr bwMode="auto">
          <a:xfrm>
            <a:off x="6097588" y="3216275"/>
            <a:ext cx="104775" cy="131763"/>
          </a:xfrm>
          <a:custGeom>
            <a:avLst/>
            <a:gdLst>
              <a:gd name="T0" fmla="*/ 0 w 66"/>
              <a:gd name="T1" fmla="*/ 2147483647 h 83"/>
              <a:gd name="T2" fmla="*/ 2147483647 w 66"/>
              <a:gd name="T3" fmla="*/ 0 h 83"/>
              <a:gd name="T4" fmla="*/ 2147483647 w 66"/>
              <a:gd name="T5" fmla="*/ 2147483647 h 83"/>
              <a:gd name="T6" fmla="*/ 2147483647 w 66"/>
              <a:gd name="T7" fmla="*/ 2147483647 h 83"/>
              <a:gd name="T8" fmla="*/ 2147483647 w 66"/>
              <a:gd name="T9" fmla="*/ 2147483647 h 83"/>
              <a:gd name="T10" fmla="*/ 2147483647 w 66"/>
              <a:gd name="T11" fmla="*/ 2147483647 h 83"/>
              <a:gd name="T12" fmla="*/ 2147483647 w 66"/>
              <a:gd name="T13" fmla="*/ 2147483647 h 83"/>
              <a:gd name="T14" fmla="*/ 0 w 66"/>
              <a:gd name="T15" fmla="*/ 2147483647 h 83"/>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3"/>
              <a:gd name="T26" fmla="*/ 66 w 66"/>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3">
                <a:moveTo>
                  <a:pt x="0" y="5"/>
                </a:moveTo>
                <a:lnTo>
                  <a:pt x="13" y="0"/>
                </a:lnTo>
                <a:lnTo>
                  <a:pt x="43" y="18"/>
                </a:lnTo>
                <a:lnTo>
                  <a:pt x="43" y="36"/>
                </a:lnTo>
                <a:lnTo>
                  <a:pt x="64" y="49"/>
                </a:lnTo>
                <a:lnTo>
                  <a:pt x="65" y="73"/>
                </a:lnTo>
                <a:lnTo>
                  <a:pt x="31" y="82"/>
                </a:lnTo>
                <a:lnTo>
                  <a:pt x="0" y="5"/>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0" name="Freeform 45"/>
          <p:cNvSpPr>
            <a:spLocks/>
          </p:cNvSpPr>
          <p:nvPr/>
        </p:nvSpPr>
        <p:spPr bwMode="auto">
          <a:xfrm>
            <a:off x="5651500" y="2963863"/>
            <a:ext cx="503238" cy="328612"/>
          </a:xfrm>
          <a:custGeom>
            <a:avLst/>
            <a:gdLst>
              <a:gd name="T0" fmla="*/ 2147483647 w 317"/>
              <a:gd name="T1" fmla="*/ 2147483647 h 207"/>
              <a:gd name="T2" fmla="*/ 0 w 317"/>
              <a:gd name="T3" fmla="*/ 2147483647 h 207"/>
              <a:gd name="T4" fmla="*/ 2147483647 w 317"/>
              <a:gd name="T5" fmla="*/ 2147483647 h 207"/>
              <a:gd name="T6" fmla="*/ 2147483647 w 317"/>
              <a:gd name="T7" fmla="*/ 2147483647 h 207"/>
              <a:gd name="T8" fmla="*/ 2147483647 w 317"/>
              <a:gd name="T9" fmla="*/ 2147483647 h 207"/>
              <a:gd name="T10" fmla="*/ 2147483647 w 317"/>
              <a:gd name="T11" fmla="*/ 2147483647 h 207"/>
              <a:gd name="T12" fmla="*/ 2147483647 w 317"/>
              <a:gd name="T13" fmla="*/ 2147483647 h 207"/>
              <a:gd name="T14" fmla="*/ 2147483647 w 317"/>
              <a:gd name="T15" fmla="*/ 2147483647 h 207"/>
              <a:gd name="T16" fmla="*/ 2147483647 w 317"/>
              <a:gd name="T17" fmla="*/ 2147483647 h 207"/>
              <a:gd name="T18" fmla="*/ 2147483647 w 317"/>
              <a:gd name="T19" fmla="*/ 2147483647 h 207"/>
              <a:gd name="T20" fmla="*/ 2147483647 w 317"/>
              <a:gd name="T21" fmla="*/ 2147483647 h 207"/>
              <a:gd name="T22" fmla="*/ 2147483647 w 317"/>
              <a:gd name="T23" fmla="*/ 2147483647 h 207"/>
              <a:gd name="T24" fmla="*/ 2147483647 w 317"/>
              <a:gd name="T25" fmla="*/ 0 h 207"/>
              <a:gd name="T26" fmla="*/ 2147483647 w 317"/>
              <a:gd name="T27" fmla="*/ 2147483647 h 207"/>
              <a:gd name="T28" fmla="*/ 2147483647 w 317"/>
              <a:gd name="T29" fmla="*/ 2147483647 h 2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7"/>
              <a:gd name="T47" fmla="*/ 317 w 317"/>
              <a:gd name="T48" fmla="*/ 207 h 2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7">
                <a:moveTo>
                  <a:pt x="29" y="30"/>
                </a:moveTo>
                <a:lnTo>
                  <a:pt x="0" y="58"/>
                </a:lnTo>
                <a:lnTo>
                  <a:pt x="16" y="157"/>
                </a:lnTo>
                <a:lnTo>
                  <a:pt x="29" y="206"/>
                </a:lnTo>
                <a:lnTo>
                  <a:pt x="83" y="202"/>
                </a:lnTo>
                <a:lnTo>
                  <a:pt x="283" y="164"/>
                </a:lnTo>
                <a:lnTo>
                  <a:pt x="296" y="158"/>
                </a:lnTo>
                <a:lnTo>
                  <a:pt x="316" y="111"/>
                </a:lnTo>
                <a:lnTo>
                  <a:pt x="287" y="87"/>
                </a:lnTo>
                <a:lnTo>
                  <a:pt x="302" y="27"/>
                </a:lnTo>
                <a:lnTo>
                  <a:pt x="280" y="21"/>
                </a:lnTo>
                <a:lnTo>
                  <a:pt x="280" y="6"/>
                </a:lnTo>
                <a:lnTo>
                  <a:pt x="270" y="0"/>
                </a:lnTo>
                <a:lnTo>
                  <a:pt x="38" y="43"/>
                </a:lnTo>
                <a:lnTo>
                  <a:pt x="29" y="3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1" name="Freeform 46"/>
          <p:cNvSpPr>
            <a:spLocks/>
          </p:cNvSpPr>
          <p:nvPr/>
        </p:nvSpPr>
        <p:spPr bwMode="auto">
          <a:xfrm>
            <a:off x="6107113" y="3001963"/>
            <a:ext cx="133350" cy="261937"/>
          </a:xfrm>
          <a:custGeom>
            <a:avLst/>
            <a:gdLst>
              <a:gd name="T0" fmla="*/ 2147483647 w 84"/>
              <a:gd name="T1" fmla="*/ 2147483647 h 165"/>
              <a:gd name="T2" fmla="*/ 2147483647 w 84"/>
              <a:gd name="T3" fmla="*/ 0 h 165"/>
              <a:gd name="T4" fmla="*/ 2147483647 w 84"/>
              <a:gd name="T5" fmla="*/ 2147483647 h 165"/>
              <a:gd name="T6" fmla="*/ 2147483647 w 84"/>
              <a:gd name="T7" fmla="*/ 2147483647 h 165"/>
              <a:gd name="T8" fmla="*/ 2147483647 w 84"/>
              <a:gd name="T9" fmla="*/ 2147483647 h 165"/>
              <a:gd name="T10" fmla="*/ 2147483647 w 84"/>
              <a:gd name="T11" fmla="*/ 2147483647 h 165"/>
              <a:gd name="T12" fmla="*/ 2147483647 w 84"/>
              <a:gd name="T13" fmla="*/ 2147483647 h 165"/>
              <a:gd name="T14" fmla="*/ 2147483647 w 84"/>
              <a:gd name="T15" fmla="*/ 2147483647 h 165"/>
              <a:gd name="T16" fmla="*/ 2147483647 w 84"/>
              <a:gd name="T17" fmla="*/ 2147483647 h 165"/>
              <a:gd name="T18" fmla="*/ 2147483647 w 84"/>
              <a:gd name="T19" fmla="*/ 2147483647 h 165"/>
              <a:gd name="T20" fmla="*/ 2147483647 w 84"/>
              <a:gd name="T21" fmla="*/ 2147483647 h 165"/>
              <a:gd name="T22" fmla="*/ 0 w 84"/>
              <a:gd name="T23" fmla="*/ 2147483647 h 165"/>
              <a:gd name="T24" fmla="*/ 2147483647 w 84"/>
              <a:gd name="T25" fmla="*/ 2147483647 h 1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5"/>
              <a:gd name="T41" fmla="*/ 84 w 84"/>
              <a:gd name="T42" fmla="*/ 165 h 1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5">
                <a:moveTo>
                  <a:pt x="14" y="1"/>
                </a:moveTo>
                <a:lnTo>
                  <a:pt x="34" y="0"/>
                </a:lnTo>
                <a:lnTo>
                  <a:pt x="74" y="25"/>
                </a:lnTo>
                <a:lnTo>
                  <a:pt x="68" y="45"/>
                </a:lnTo>
                <a:lnTo>
                  <a:pt x="82" y="58"/>
                </a:lnTo>
                <a:lnTo>
                  <a:pt x="83" y="134"/>
                </a:lnTo>
                <a:lnTo>
                  <a:pt x="69" y="164"/>
                </a:lnTo>
                <a:lnTo>
                  <a:pt x="53" y="153"/>
                </a:lnTo>
                <a:lnTo>
                  <a:pt x="36" y="152"/>
                </a:lnTo>
                <a:lnTo>
                  <a:pt x="7" y="136"/>
                </a:lnTo>
                <a:lnTo>
                  <a:pt x="29" y="87"/>
                </a:lnTo>
                <a:lnTo>
                  <a:pt x="0" y="63"/>
                </a:lnTo>
                <a:lnTo>
                  <a:pt x="14" y="1"/>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2" name="Freeform 47"/>
          <p:cNvSpPr>
            <a:spLocks/>
          </p:cNvSpPr>
          <p:nvPr/>
        </p:nvSpPr>
        <p:spPr bwMode="auto">
          <a:xfrm>
            <a:off x="5694363" y="2592388"/>
            <a:ext cx="557212" cy="454025"/>
          </a:xfrm>
          <a:custGeom>
            <a:avLst/>
            <a:gdLst>
              <a:gd name="T0" fmla="*/ 68043365 w 351"/>
              <a:gd name="T1" fmla="*/ 481349043 h 286"/>
              <a:gd name="T2" fmla="*/ 151209236 w 351"/>
              <a:gd name="T3" fmla="*/ 438507199 h 286"/>
              <a:gd name="T4" fmla="*/ 264615382 w 351"/>
              <a:gd name="T5" fmla="*/ 428426578 h 286"/>
              <a:gd name="T6" fmla="*/ 292337860 w 351"/>
              <a:gd name="T7" fmla="*/ 390623357 h 286"/>
              <a:gd name="T8" fmla="*/ 332660310 w 351"/>
              <a:gd name="T9" fmla="*/ 385583047 h 286"/>
              <a:gd name="T10" fmla="*/ 355340894 w 351"/>
              <a:gd name="T11" fmla="*/ 345262152 h 286"/>
              <a:gd name="T12" fmla="*/ 393143985 w 351"/>
              <a:gd name="T13" fmla="*/ 330141221 h 286"/>
              <a:gd name="T14" fmla="*/ 375502119 w 351"/>
              <a:gd name="T15" fmla="*/ 254534978 h 286"/>
              <a:gd name="T16" fmla="*/ 352821535 w 351"/>
              <a:gd name="T17" fmla="*/ 234373737 h 286"/>
              <a:gd name="T18" fmla="*/ 400703650 w 351"/>
              <a:gd name="T19" fmla="*/ 173891550 h 286"/>
              <a:gd name="T20" fmla="*/ 430945587 w 351"/>
              <a:gd name="T21" fmla="*/ 173891550 h 286"/>
              <a:gd name="T22" fmla="*/ 534272658 w 351"/>
              <a:gd name="T23" fmla="*/ 47882167 h 286"/>
              <a:gd name="T24" fmla="*/ 690522151 w 351"/>
              <a:gd name="T25" fmla="*/ 0 h 286"/>
              <a:gd name="T26" fmla="*/ 708162429 w 351"/>
              <a:gd name="T27" fmla="*/ 118446549 h 286"/>
              <a:gd name="T28" fmla="*/ 715723682 w 351"/>
              <a:gd name="T29" fmla="*/ 113406239 h 286"/>
              <a:gd name="T30" fmla="*/ 753525185 w 351"/>
              <a:gd name="T31" fmla="*/ 156249670 h 286"/>
              <a:gd name="T32" fmla="*/ 756046132 w 351"/>
              <a:gd name="T33" fmla="*/ 279736530 h 286"/>
              <a:gd name="T34" fmla="*/ 803928247 w 351"/>
              <a:gd name="T35" fmla="*/ 380542737 h 286"/>
              <a:gd name="T36" fmla="*/ 821570113 w 351"/>
              <a:gd name="T37" fmla="*/ 511590905 h 286"/>
              <a:gd name="T38" fmla="*/ 826610419 w 351"/>
              <a:gd name="T39" fmla="*/ 624998682 h 286"/>
              <a:gd name="T40" fmla="*/ 882053986 w 351"/>
              <a:gd name="T41" fmla="*/ 662801803 h 286"/>
              <a:gd name="T42" fmla="*/ 841731536 w 351"/>
              <a:gd name="T43" fmla="*/ 718245217 h 286"/>
              <a:gd name="T44" fmla="*/ 738404267 w 351"/>
              <a:gd name="T45" fmla="*/ 652721182 h 286"/>
              <a:gd name="T46" fmla="*/ 685481845 w 351"/>
              <a:gd name="T47" fmla="*/ 657761493 h 286"/>
              <a:gd name="T48" fmla="*/ 635078783 w 351"/>
              <a:gd name="T49" fmla="*/ 642638974 h 286"/>
              <a:gd name="T50" fmla="*/ 637598142 w 351"/>
              <a:gd name="T51" fmla="*/ 604837440 h 286"/>
              <a:gd name="T52" fmla="*/ 604836945 w 351"/>
              <a:gd name="T53" fmla="*/ 592235871 h 286"/>
              <a:gd name="T54" fmla="*/ 25201537 w 351"/>
              <a:gd name="T55" fmla="*/ 703124286 h 286"/>
              <a:gd name="T56" fmla="*/ 0 w 351"/>
              <a:gd name="T57" fmla="*/ 670361475 h 286"/>
              <a:gd name="T58" fmla="*/ 88204590 w 351"/>
              <a:gd name="T59" fmla="*/ 541832767 h 286"/>
              <a:gd name="T60" fmla="*/ 68043365 w 351"/>
              <a:gd name="T61" fmla="*/ 481349043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1"/>
                </a:moveTo>
                <a:lnTo>
                  <a:pt x="60" y="174"/>
                </a:lnTo>
                <a:lnTo>
                  <a:pt x="105" y="170"/>
                </a:lnTo>
                <a:lnTo>
                  <a:pt x="116" y="155"/>
                </a:lnTo>
                <a:lnTo>
                  <a:pt x="132" y="153"/>
                </a:lnTo>
                <a:lnTo>
                  <a:pt x="141" y="137"/>
                </a:lnTo>
                <a:lnTo>
                  <a:pt x="156" y="131"/>
                </a:lnTo>
                <a:lnTo>
                  <a:pt x="149" y="101"/>
                </a:lnTo>
                <a:lnTo>
                  <a:pt x="140" y="93"/>
                </a:lnTo>
                <a:lnTo>
                  <a:pt x="159" y="69"/>
                </a:lnTo>
                <a:lnTo>
                  <a:pt x="171" y="69"/>
                </a:lnTo>
                <a:lnTo>
                  <a:pt x="212" y="19"/>
                </a:lnTo>
                <a:lnTo>
                  <a:pt x="274" y="0"/>
                </a:lnTo>
                <a:lnTo>
                  <a:pt x="281" y="47"/>
                </a:lnTo>
                <a:lnTo>
                  <a:pt x="284" y="45"/>
                </a:lnTo>
                <a:lnTo>
                  <a:pt x="299" y="62"/>
                </a:lnTo>
                <a:lnTo>
                  <a:pt x="300" y="111"/>
                </a:lnTo>
                <a:lnTo>
                  <a:pt x="319" y="151"/>
                </a:lnTo>
                <a:lnTo>
                  <a:pt x="326" y="203"/>
                </a:lnTo>
                <a:lnTo>
                  <a:pt x="328" y="248"/>
                </a:lnTo>
                <a:lnTo>
                  <a:pt x="350" y="263"/>
                </a:lnTo>
                <a:lnTo>
                  <a:pt x="334" y="285"/>
                </a:lnTo>
                <a:lnTo>
                  <a:pt x="293" y="259"/>
                </a:lnTo>
                <a:lnTo>
                  <a:pt x="272" y="261"/>
                </a:lnTo>
                <a:lnTo>
                  <a:pt x="252" y="255"/>
                </a:lnTo>
                <a:lnTo>
                  <a:pt x="253" y="240"/>
                </a:lnTo>
                <a:lnTo>
                  <a:pt x="240" y="235"/>
                </a:lnTo>
                <a:lnTo>
                  <a:pt x="10" y="279"/>
                </a:lnTo>
                <a:lnTo>
                  <a:pt x="0" y="266"/>
                </a:lnTo>
                <a:lnTo>
                  <a:pt x="35" y="215"/>
                </a:lnTo>
                <a:lnTo>
                  <a:pt x="27" y="191"/>
                </a:lnTo>
              </a:path>
            </a:pathLst>
          </a:custGeom>
          <a:solidFill>
            <a:srgbClr val="0000FF"/>
          </a:solidFill>
          <a:ln w="12700" cap="rnd" cmpd="sng">
            <a:solidFill>
              <a:srgbClr val="000000"/>
            </a:solidFill>
            <a:prstDash val="solid"/>
            <a:round/>
            <a:headEnd type="none" w="med" len="med"/>
            <a:tailEnd type="none" w="med" len="med"/>
          </a:ln>
        </p:spPr>
        <p:txBody>
          <a:bodyPr/>
          <a:lstStyle/>
          <a:p>
            <a:pPr fontAlgn="base">
              <a:spcBef>
                <a:spcPct val="0"/>
              </a:spcBef>
              <a:spcAft>
                <a:spcPct val="0"/>
              </a:spcAft>
              <a:defRPr/>
            </a:pPr>
            <a:endParaRPr lang="en-US" dirty="0">
              <a:solidFill>
                <a:srgbClr val="000000"/>
              </a:solidFill>
              <a:cs typeface="Arial" charset="0"/>
            </a:endParaRPr>
          </a:p>
        </p:txBody>
      </p:sp>
      <p:sp>
        <p:nvSpPr>
          <p:cNvPr id="9263" name="Freeform 48"/>
          <p:cNvSpPr>
            <a:spLocks/>
          </p:cNvSpPr>
          <p:nvPr/>
        </p:nvSpPr>
        <p:spPr bwMode="auto">
          <a:xfrm>
            <a:off x="6126163" y="2566988"/>
            <a:ext cx="149225" cy="273050"/>
          </a:xfrm>
          <a:custGeom>
            <a:avLst/>
            <a:gdLst>
              <a:gd name="T0" fmla="*/ 0 w 94"/>
              <a:gd name="T1" fmla="*/ 2147483647 h 172"/>
              <a:gd name="T2" fmla="*/ 2147483647 w 94"/>
              <a:gd name="T3" fmla="*/ 0 h 172"/>
              <a:gd name="T4" fmla="*/ 2147483647 w 94"/>
              <a:gd name="T5" fmla="*/ 2147483647 h 172"/>
              <a:gd name="T6" fmla="*/ 2147483647 w 94"/>
              <a:gd name="T7" fmla="*/ 2147483647 h 172"/>
              <a:gd name="T8" fmla="*/ 2147483647 w 94"/>
              <a:gd name="T9" fmla="*/ 2147483647 h 172"/>
              <a:gd name="T10" fmla="*/ 2147483647 w 94"/>
              <a:gd name="T11" fmla="*/ 2147483647 h 172"/>
              <a:gd name="T12" fmla="*/ 2147483647 w 94"/>
              <a:gd name="T13" fmla="*/ 2147483647 h 172"/>
              <a:gd name="T14" fmla="*/ 2147483647 w 94"/>
              <a:gd name="T15" fmla="*/ 2147483647 h 172"/>
              <a:gd name="T16" fmla="*/ 2147483647 w 94"/>
              <a:gd name="T17" fmla="*/ 2147483647 h 172"/>
              <a:gd name="T18" fmla="*/ 0 w 94"/>
              <a:gd name="T19" fmla="*/ 2147483647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72"/>
              <a:gd name="T32" fmla="*/ 94 w 94"/>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72">
                <a:moveTo>
                  <a:pt x="0" y="18"/>
                </a:moveTo>
                <a:lnTo>
                  <a:pt x="68" y="0"/>
                </a:lnTo>
                <a:lnTo>
                  <a:pt x="93" y="47"/>
                </a:lnTo>
                <a:lnTo>
                  <a:pt x="80" y="58"/>
                </a:lnTo>
                <a:lnTo>
                  <a:pt x="85" y="162"/>
                </a:lnTo>
                <a:lnTo>
                  <a:pt x="46" y="171"/>
                </a:lnTo>
                <a:lnTo>
                  <a:pt x="27" y="128"/>
                </a:lnTo>
                <a:lnTo>
                  <a:pt x="26" y="77"/>
                </a:lnTo>
                <a:lnTo>
                  <a:pt x="9" y="62"/>
                </a:lnTo>
                <a:lnTo>
                  <a:pt x="0" y="18"/>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4" name="Freeform 49"/>
          <p:cNvSpPr>
            <a:spLocks/>
          </p:cNvSpPr>
          <p:nvPr/>
        </p:nvSpPr>
        <p:spPr bwMode="auto">
          <a:xfrm>
            <a:off x="6197600" y="2778125"/>
            <a:ext cx="315913" cy="144463"/>
          </a:xfrm>
          <a:custGeom>
            <a:avLst/>
            <a:gdLst>
              <a:gd name="T0" fmla="*/ 0 w 199"/>
              <a:gd name="T1" fmla="*/ 2147483647 h 91"/>
              <a:gd name="T2" fmla="*/ 2147483647 w 199"/>
              <a:gd name="T3" fmla="*/ 2147483647 h 91"/>
              <a:gd name="T4" fmla="*/ 2147483647 w 199"/>
              <a:gd name="T5" fmla="*/ 2147483647 h 91"/>
              <a:gd name="T6" fmla="*/ 2147483647 w 199"/>
              <a:gd name="T7" fmla="*/ 0 h 91"/>
              <a:gd name="T8" fmla="*/ 2147483647 w 199"/>
              <a:gd name="T9" fmla="*/ 2147483647 h 91"/>
              <a:gd name="T10" fmla="*/ 2147483647 w 199"/>
              <a:gd name="T11" fmla="*/ 2147483647 h 91"/>
              <a:gd name="T12" fmla="*/ 2147483647 w 199"/>
              <a:gd name="T13" fmla="*/ 2147483647 h 91"/>
              <a:gd name="T14" fmla="*/ 2147483647 w 199"/>
              <a:gd name="T15" fmla="*/ 2147483647 h 91"/>
              <a:gd name="T16" fmla="*/ 2147483647 w 199"/>
              <a:gd name="T17" fmla="*/ 2147483647 h 91"/>
              <a:gd name="T18" fmla="*/ 2147483647 w 199"/>
              <a:gd name="T19" fmla="*/ 2147483647 h 91"/>
              <a:gd name="T20" fmla="*/ 2147483647 w 199"/>
              <a:gd name="T21" fmla="*/ 2147483647 h 91"/>
              <a:gd name="T22" fmla="*/ 2147483647 w 199"/>
              <a:gd name="T23" fmla="*/ 2147483647 h 91"/>
              <a:gd name="T24" fmla="*/ 2147483647 w 199"/>
              <a:gd name="T25" fmla="*/ 2147483647 h 91"/>
              <a:gd name="T26" fmla="*/ 2147483647 w 199"/>
              <a:gd name="T27" fmla="*/ 2147483647 h 91"/>
              <a:gd name="T28" fmla="*/ 2147483647 w 199"/>
              <a:gd name="T29" fmla="*/ 2147483647 h 91"/>
              <a:gd name="T30" fmla="*/ 2147483647 w 199"/>
              <a:gd name="T31" fmla="*/ 2147483647 h 91"/>
              <a:gd name="T32" fmla="*/ 2147483647 w 199"/>
              <a:gd name="T33" fmla="*/ 2147483647 h 91"/>
              <a:gd name="T34" fmla="*/ 2147483647 w 199"/>
              <a:gd name="T35" fmla="*/ 2147483647 h 91"/>
              <a:gd name="T36" fmla="*/ 2147483647 w 199"/>
              <a:gd name="T37" fmla="*/ 2147483647 h 91"/>
              <a:gd name="T38" fmla="*/ 0 w 199"/>
              <a:gd name="T39" fmla="*/ 2147483647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9"/>
              <a:gd name="T61" fmla="*/ 0 h 91"/>
              <a:gd name="T62" fmla="*/ 199 w 199"/>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9" h="91">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5" name="Freeform 50"/>
          <p:cNvSpPr>
            <a:spLocks/>
          </p:cNvSpPr>
          <p:nvPr/>
        </p:nvSpPr>
        <p:spPr bwMode="auto">
          <a:xfrm>
            <a:off x="6208713" y="2886075"/>
            <a:ext cx="165100" cy="127000"/>
          </a:xfrm>
          <a:custGeom>
            <a:avLst/>
            <a:gdLst>
              <a:gd name="T0" fmla="*/ 0 w 104"/>
              <a:gd name="T1" fmla="*/ 2147483647 h 80"/>
              <a:gd name="T2" fmla="*/ 2147483647 w 104"/>
              <a:gd name="T3" fmla="*/ 0 h 80"/>
              <a:gd name="T4" fmla="*/ 2147483647 w 104"/>
              <a:gd name="T5" fmla="*/ 2147483647 h 80"/>
              <a:gd name="T6" fmla="*/ 2147483647 w 104"/>
              <a:gd name="T7" fmla="*/ 2147483647 h 80"/>
              <a:gd name="T8" fmla="*/ 2147483647 w 104"/>
              <a:gd name="T9" fmla="*/ 2147483647 h 80"/>
              <a:gd name="T10" fmla="*/ 2147483647 w 104"/>
              <a:gd name="T11" fmla="*/ 2147483647 h 80"/>
              <a:gd name="T12" fmla="*/ 2147483647 w 104"/>
              <a:gd name="T13" fmla="*/ 2147483647 h 80"/>
              <a:gd name="T14" fmla="*/ 0 w 104"/>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20"/>
                </a:moveTo>
                <a:lnTo>
                  <a:pt x="79" y="0"/>
                </a:lnTo>
                <a:lnTo>
                  <a:pt x="103" y="36"/>
                </a:lnTo>
                <a:lnTo>
                  <a:pt x="89" y="52"/>
                </a:lnTo>
                <a:lnTo>
                  <a:pt x="64" y="46"/>
                </a:lnTo>
                <a:lnTo>
                  <a:pt x="25" y="79"/>
                </a:lnTo>
                <a:lnTo>
                  <a:pt x="4" y="62"/>
                </a:lnTo>
                <a:lnTo>
                  <a:pt x="0" y="2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6" name="Freeform 51"/>
          <p:cNvSpPr>
            <a:spLocks/>
          </p:cNvSpPr>
          <p:nvPr/>
        </p:nvSpPr>
        <p:spPr bwMode="auto">
          <a:xfrm>
            <a:off x="6235700" y="2971800"/>
            <a:ext cx="163513" cy="98425"/>
          </a:xfrm>
          <a:custGeom>
            <a:avLst/>
            <a:gdLst>
              <a:gd name="T0" fmla="*/ 0 w 103"/>
              <a:gd name="T1" fmla="*/ 2147483647 h 62"/>
              <a:gd name="T2" fmla="*/ 2147483647 w 103"/>
              <a:gd name="T3" fmla="*/ 2147483647 h 62"/>
              <a:gd name="T4" fmla="*/ 2147483647 w 103"/>
              <a:gd name="T5" fmla="*/ 0 h 62"/>
              <a:gd name="T6" fmla="*/ 2147483647 w 103"/>
              <a:gd name="T7" fmla="*/ 2147483647 h 62"/>
              <a:gd name="T8" fmla="*/ 2147483647 w 103"/>
              <a:gd name="T9" fmla="*/ 2147483647 h 62"/>
              <a:gd name="T10" fmla="*/ 2147483647 w 103"/>
              <a:gd name="T11" fmla="*/ 2147483647 h 62"/>
              <a:gd name="T12" fmla="*/ 2147483647 w 103"/>
              <a:gd name="T13" fmla="*/ 2147483647 h 62"/>
              <a:gd name="T14" fmla="*/ 0 w 103"/>
              <a:gd name="T15" fmla="*/ 2147483647 h 6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62"/>
              <a:gd name="T26" fmla="*/ 103 w 103"/>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62">
                <a:moveTo>
                  <a:pt x="0" y="45"/>
                </a:moveTo>
                <a:lnTo>
                  <a:pt x="42" y="25"/>
                </a:lnTo>
                <a:lnTo>
                  <a:pt x="83" y="0"/>
                </a:lnTo>
                <a:lnTo>
                  <a:pt x="90" y="1"/>
                </a:lnTo>
                <a:lnTo>
                  <a:pt x="102" y="2"/>
                </a:lnTo>
                <a:lnTo>
                  <a:pt x="62" y="34"/>
                </a:lnTo>
                <a:lnTo>
                  <a:pt x="12" y="61"/>
                </a:lnTo>
                <a:lnTo>
                  <a:pt x="0" y="45"/>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7" name="Freeform 52"/>
          <p:cNvSpPr>
            <a:spLocks/>
          </p:cNvSpPr>
          <p:nvPr/>
        </p:nvSpPr>
        <p:spPr bwMode="auto">
          <a:xfrm>
            <a:off x="6234113" y="2514600"/>
            <a:ext cx="174625" cy="307975"/>
          </a:xfrm>
          <a:custGeom>
            <a:avLst/>
            <a:gdLst>
              <a:gd name="T0" fmla="*/ 2147483647 w 110"/>
              <a:gd name="T1" fmla="*/ 0 h 194"/>
              <a:gd name="T2" fmla="*/ 0 w 110"/>
              <a:gd name="T3" fmla="*/ 2147483647 h 194"/>
              <a:gd name="T4" fmla="*/ 2147483647 w 110"/>
              <a:gd name="T5" fmla="*/ 2147483647 h 194"/>
              <a:gd name="T6" fmla="*/ 2147483647 w 110"/>
              <a:gd name="T7" fmla="*/ 2147483647 h 194"/>
              <a:gd name="T8" fmla="*/ 2147483647 w 110"/>
              <a:gd name="T9" fmla="*/ 2147483647 h 194"/>
              <a:gd name="T10" fmla="*/ 2147483647 w 110"/>
              <a:gd name="T11" fmla="*/ 2147483647 h 194"/>
              <a:gd name="T12" fmla="*/ 2147483647 w 110"/>
              <a:gd name="T13" fmla="*/ 2147483647 h 194"/>
              <a:gd name="T14" fmla="*/ 2147483647 w 110"/>
              <a:gd name="T15" fmla="*/ 2147483647 h 194"/>
              <a:gd name="T16" fmla="*/ 2147483647 w 110"/>
              <a:gd name="T17" fmla="*/ 2147483647 h 194"/>
              <a:gd name="T18" fmla="*/ 2147483647 w 110"/>
              <a:gd name="T19" fmla="*/ 2147483647 h 194"/>
              <a:gd name="T20" fmla="*/ 2147483647 w 110"/>
              <a:gd name="T21" fmla="*/ 2147483647 h 194"/>
              <a:gd name="T22" fmla="*/ 2147483647 w 110"/>
              <a:gd name="T23" fmla="*/ 2147483647 h 194"/>
              <a:gd name="T24" fmla="*/ 2147483647 w 110"/>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194"/>
              <a:gd name="T41" fmla="*/ 110 w 110"/>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194">
                <a:moveTo>
                  <a:pt x="23" y="0"/>
                </a:moveTo>
                <a:lnTo>
                  <a:pt x="0" y="34"/>
                </a:lnTo>
                <a:lnTo>
                  <a:pt x="25" y="79"/>
                </a:lnTo>
                <a:lnTo>
                  <a:pt x="10" y="90"/>
                </a:lnTo>
                <a:lnTo>
                  <a:pt x="16" y="193"/>
                </a:lnTo>
                <a:lnTo>
                  <a:pt x="77" y="178"/>
                </a:lnTo>
                <a:lnTo>
                  <a:pt x="93" y="178"/>
                </a:lnTo>
                <a:lnTo>
                  <a:pt x="102" y="167"/>
                </a:lnTo>
                <a:lnTo>
                  <a:pt x="102" y="148"/>
                </a:lnTo>
                <a:lnTo>
                  <a:pt x="109" y="136"/>
                </a:lnTo>
                <a:lnTo>
                  <a:pt x="75" y="121"/>
                </a:lnTo>
                <a:lnTo>
                  <a:pt x="31" y="9"/>
                </a:lnTo>
                <a:lnTo>
                  <a:pt x="23" y="0"/>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8" name="Freeform 53"/>
          <p:cNvSpPr>
            <a:spLocks/>
          </p:cNvSpPr>
          <p:nvPr/>
        </p:nvSpPr>
        <p:spPr bwMode="auto">
          <a:xfrm>
            <a:off x="6334125" y="2874963"/>
            <a:ext cx="84138" cy="69850"/>
          </a:xfrm>
          <a:custGeom>
            <a:avLst/>
            <a:gdLst>
              <a:gd name="T0" fmla="*/ 0 w 53"/>
              <a:gd name="T1" fmla="*/ 2147483647 h 44"/>
              <a:gd name="T2" fmla="*/ 2147483647 w 53"/>
              <a:gd name="T3" fmla="*/ 0 h 44"/>
              <a:gd name="T4" fmla="*/ 2147483647 w 53"/>
              <a:gd name="T5" fmla="*/ 2147483647 h 44"/>
              <a:gd name="T6" fmla="*/ 2147483647 w 53"/>
              <a:gd name="T7" fmla="*/ 2147483647 h 44"/>
              <a:gd name="T8" fmla="*/ 2147483647 w 53"/>
              <a:gd name="T9" fmla="*/ 2147483647 h 44"/>
              <a:gd name="T10" fmla="*/ 2147483647 w 53"/>
              <a:gd name="T11" fmla="*/ 2147483647 h 44"/>
              <a:gd name="T12" fmla="*/ 0 w 53"/>
              <a:gd name="T13" fmla="*/ 2147483647 h 44"/>
              <a:gd name="T14" fmla="*/ 0 60000 65536"/>
              <a:gd name="T15" fmla="*/ 0 60000 65536"/>
              <a:gd name="T16" fmla="*/ 0 60000 65536"/>
              <a:gd name="T17" fmla="*/ 0 60000 65536"/>
              <a:gd name="T18" fmla="*/ 0 60000 65536"/>
              <a:gd name="T19" fmla="*/ 0 60000 65536"/>
              <a:gd name="T20" fmla="*/ 0 60000 65536"/>
              <a:gd name="T21" fmla="*/ 0 w 53"/>
              <a:gd name="T22" fmla="*/ 0 h 44"/>
              <a:gd name="T23" fmla="*/ 53 w 53"/>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44">
                <a:moveTo>
                  <a:pt x="0" y="7"/>
                </a:moveTo>
                <a:lnTo>
                  <a:pt x="22" y="0"/>
                </a:lnTo>
                <a:lnTo>
                  <a:pt x="52" y="22"/>
                </a:lnTo>
                <a:lnTo>
                  <a:pt x="46" y="28"/>
                </a:lnTo>
                <a:lnTo>
                  <a:pt x="31" y="28"/>
                </a:lnTo>
                <a:lnTo>
                  <a:pt x="24" y="43"/>
                </a:lnTo>
                <a:lnTo>
                  <a:pt x="0" y="7"/>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69" name="Freeform 54"/>
          <p:cNvSpPr>
            <a:spLocks/>
          </p:cNvSpPr>
          <p:nvPr/>
        </p:nvSpPr>
        <p:spPr bwMode="auto">
          <a:xfrm>
            <a:off x="6157913" y="3390900"/>
            <a:ext cx="46037" cy="77788"/>
          </a:xfrm>
          <a:custGeom>
            <a:avLst/>
            <a:gdLst>
              <a:gd name="T0" fmla="*/ 0 w 29"/>
              <a:gd name="T1" fmla="*/ 2147483647 h 49"/>
              <a:gd name="T2" fmla="*/ 2147483647 w 29"/>
              <a:gd name="T3" fmla="*/ 0 h 49"/>
              <a:gd name="T4" fmla="*/ 2147483647 w 29"/>
              <a:gd name="T5" fmla="*/ 2147483647 h 49"/>
              <a:gd name="T6" fmla="*/ 2147483647 w 29"/>
              <a:gd name="T7" fmla="*/ 2147483647 h 49"/>
              <a:gd name="T8" fmla="*/ 0 w 29"/>
              <a:gd name="T9" fmla="*/ 2147483647 h 49"/>
              <a:gd name="T10" fmla="*/ 0 60000 65536"/>
              <a:gd name="T11" fmla="*/ 0 60000 65536"/>
              <a:gd name="T12" fmla="*/ 0 60000 65536"/>
              <a:gd name="T13" fmla="*/ 0 60000 65536"/>
              <a:gd name="T14" fmla="*/ 0 60000 65536"/>
              <a:gd name="T15" fmla="*/ 0 w 29"/>
              <a:gd name="T16" fmla="*/ 0 h 49"/>
              <a:gd name="T17" fmla="*/ 29 w 29"/>
              <a:gd name="T18" fmla="*/ 49 h 49"/>
            </a:gdLst>
            <a:ahLst/>
            <a:cxnLst>
              <a:cxn ang="T10">
                <a:pos x="T0" y="T1"/>
              </a:cxn>
              <a:cxn ang="T11">
                <a:pos x="T2" y="T3"/>
              </a:cxn>
              <a:cxn ang="T12">
                <a:pos x="T4" y="T5"/>
              </a:cxn>
              <a:cxn ang="T13">
                <a:pos x="T6" y="T7"/>
              </a:cxn>
              <a:cxn ang="T14">
                <a:pos x="T8" y="T9"/>
              </a:cxn>
            </a:cxnLst>
            <a:rect l="T15" t="T16" r="T17" b="T18"/>
            <a:pathLst>
              <a:path w="29" h="49">
                <a:moveTo>
                  <a:pt x="0" y="4"/>
                </a:moveTo>
                <a:lnTo>
                  <a:pt x="28" y="0"/>
                </a:lnTo>
                <a:lnTo>
                  <a:pt x="12" y="48"/>
                </a:lnTo>
                <a:lnTo>
                  <a:pt x="1" y="47"/>
                </a:lnTo>
                <a:lnTo>
                  <a:pt x="0" y="4"/>
                </a:lnTo>
              </a:path>
            </a:pathLst>
          </a:custGeom>
          <a:noFill/>
          <a:ln w="12700" cap="rnd" cmpd="sng">
            <a:solidFill>
              <a:srgbClr val="000000"/>
            </a:solidFill>
            <a:prstDash val="solid"/>
            <a:round/>
            <a:headEnd type="none" w="med" len="med"/>
            <a:tailEnd type="none" w="med" len="med"/>
          </a:ln>
        </p:spPr>
        <p:txBody>
          <a:bodyPr/>
          <a:lstStyle/>
          <a:p>
            <a:pPr fontAlgn="base">
              <a:spcBef>
                <a:spcPct val="0"/>
              </a:spcBef>
              <a:spcAft>
                <a:spcPct val="0"/>
              </a:spcAft>
            </a:pPr>
            <a:endParaRPr lang="en-US" dirty="0">
              <a:solidFill>
                <a:srgbClr val="000000"/>
              </a:solidFill>
              <a:cs typeface="Arial" charset="0"/>
            </a:endParaRPr>
          </a:p>
        </p:txBody>
      </p:sp>
      <p:sp>
        <p:nvSpPr>
          <p:cNvPr id="9271" name="Line 58"/>
          <p:cNvSpPr>
            <a:spLocks noChangeShapeType="1"/>
          </p:cNvSpPr>
          <p:nvPr/>
        </p:nvSpPr>
        <p:spPr bwMode="auto">
          <a:xfrm>
            <a:off x="1301750" y="1447800"/>
            <a:ext cx="457200" cy="3810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77" name="Line 66"/>
          <p:cNvSpPr>
            <a:spLocks noChangeShapeType="1"/>
          </p:cNvSpPr>
          <p:nvPr/>
        </p:nvSpPr>
        <p:spPr bwMode="auto">
          <a:xfrm flipV="1">
            <a:off x="4889434" y="4419600"/>
            <a:ext cx="172" cy="1684638"/>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78" name="Rectangle 67"/>
          <p:cNvSpPr>
            <a:spLocks noChangeArrowheads="1"/>
          </p:cNvSpPr>
          <p:nvPr/>
        </p:nvSpPr>
        <p:spPr bwMode="auto">
          <a:xfrm>
            <a:off x="5969000" y="3314700"/>
            <a:ext cx="74613" cy="74613"/>
          </a:xfrm>
          <a:prstGeom prst="rect">
            <a:avLst/>
          </a:prstGeom>
          <a:solidFill>
            <a:schemeClr val="accent2"/>
          </a:solidFill>
          <a:ln w="12700">
            <a:solidFill>
              <a:schemeClr val="tx2"/>
            </a:solidFill>
            <a:miter lim="800000"/>
            <a:headEnd/>
            <a:tailEnd/>
          </a:ln>
        </p:spPr>
        <p:txBody>
          <a:bodyPr wrap="none" anchor="ctr"/>
          <a:lstStyle/>
          <a:p>
            <a:pPr algn="ctr" eaLnBrk="0" fontAlgn="base" hangingPunct="0">
              <a:spcBef>
                <a:spcPct val="0"/>
              </a:spcBef>
              <a:spcAft>
                <a:spcPct val="0"/>
              </a:spcAft>
            </a:pPr>
            <a:endParaRPr lang="en-US" sz="1200" dirty="0">
              <a:solidFill>
                <a:srgbClr val="000000"/>
              </a:solidFill>
              <a:cs typeface="Arial" charset="0"/>
            </a:endParaRPr>
          </a:p>
        </p:txBody>
      </p:sp>
      <p:sp>
        <p:nvSpPr>
          <p:cNvPr id="9279" name="Line 72"/>
          <p:cNvSpPr>
            <a:spLocks noChangeShapeType="1"/>
          </p:cNvSpPr>
          <p:nvPr/>
        </p:nvSpPr>
        <p:spPr bwMode="auto">
          <a:xfrm flipV="1">
            <a:off x="3235325" y="4343400"/>
            <a:ext cx="733426" cy="131445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80" name="Line 75"/>
          <p:cNvSpPr>
            <a:spLocks noChangeShapeType="1"/>
          </p:cNvSpPr>
          <p:nvPr/>
        </p:nvSpPr>
        <p:spPr bwMode="auto">
          <a:xfrm flipH="1" flipV="1">
            <a:off x="5340350" y="3598652"/>
            <a:ext cx="762000" cy="1430548"/>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85" name="Line 80"/>
          <p:cNvSpPr>
            <a:spLocks noChangeShapeType="1"/>
          </p:cNvSpPr>
          <p:nvPr/>
        </p:nvSpPr>
        <p:spPr bwMode="auto">
          <a:xfrm flipH="1">
            <a:off x="5943600" y="3352800"/>
            <a:ext cx="844550" cy="1524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87" name="Line 82"/>
          <p:cNvSpPr>
            <a:spLocks noChangeShapeType="1"/>
          </p:cNvSpPr>
          <p:nvPr/>
        </p:nvSpPr>
        <p:spPr bwMode="auto">
          <a:xfrm rot="1028715" flipH="1" flipV="1">
            <a:off x="5884278" y="3983968"/>
            <a:ext cx="1725191" cy="185464"/>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293" name="Line 93"/>
          <p:cNvSpPr>
            <a:spLocks noChangeShapeType="1"/>
          </p:cNvSpPr>
          <p:nvPr/>
        </p:nvSpPr>
        <p:spPr bwMode="auto">
          <a:xfrm flipH="1" flipV="1">
            <a:off x="5721350" y="4114800"/>
            <a:ext cx="831850" cy="6858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302" name="Line 72"/>
          <p:cNvSpPr>
            <a:spLocks noChangeShapeType="1"/>
          </p:cNvSpPr>
          <p:nvPr/>
        </p:nvSpPr>
        <p:spPr bwMode="auto">
          <a:xfrm flipV="1">
            <a:off x="1987549" y="3505200"/>
            <a:ext cx="1483783" cy="3048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89" name="Line 76"/>
          <p:cNvSpPr>
            <a:spLocks noChangeShapeType="1"/>
          </p:cNvSpPr>
          <p:nvPr/>
        </p:nvSpPr>
        <p:spPr bwMode="auto">
          <a:xfrm>
            <a:off x="1454150" y="2514600"/>
            <a:ext cx="1143000" cy="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1" name="Line 93"/>
          <p:cNvSpPr>
            <a:spLocks noChangeShapeType="1"/>
          </p:cNvSpPr>
          <p:nvPr/>
        </p:nvSpPr>
        <p:spPr bwMode="auto">
          <a:xfrm flipH="1">
            <a:off x="6026150" y="2819400"/>
            <a:ext cx="984250" cy="5334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grpSp>
        <p:nvGrpSpPr>
          <p:cNvPr id="5" name="Group 3263"/>
          <p:cNvGrpSpPr>
            <a:grpSpLocks/>
          </p:cNvGrpSpPr>
          <p:nvPr/>
        </p:nvGrpSpPr>
        <p:grpSpPr bwMode="auto">
          <a:xfrm>
            <a:off x="1606550" y="1447800"/>
            <a:ext cx="838200" cy="754062"/>
            <a:chOff x="296" y="677"/>
            <a:chExt cx="489" cy="407"/>
          </a:xfrm>
          <a:solidFill>
            <a:srgbClr val="000066"/>
          </a:solidFill>
        </p:grpSpPr>
        <p:sp>
          <p:nvSpPr>
            <p:cNvPr id="97" name="Freeform 3261"/>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sp>
          <p:nvSpPr>
            <p:cNvPr id="98" name="Freeform 3262"/>
            <p:cNvSpPr>
              <a:spLocks/>
            </p:cNvSpPr>
            <p:nvPr/>
          </p:nvSpPr>
          <p:spPr bwMode="auto">
            <a:xfrm>
              <a:off x="296" y="677"/>
              <a:ext cx="489" cy="407"/>
            </a:xfrm>
            <a:custGeom>
              <a:avLst/>
              <a:gdLst/>
              <a:ahLst/>
              <a:cxnLst>
                <a:cxn ang="0">
                  <a:pos x="335" y="272"/>
                </a:cxn>
                <a:cxn ang="0">
                  <a:pos x="382" y="276"/>
                </a:cxn>
                <a:cxn ang="0">
                  <a:pos x="485" y="349"/>
                </a:cxn>
                <a:cxn ang="0">
                  <a:pos x="479" y="384"/>
                </a:cxn>
                <a:cxn ang="0">
                  <a:pos x="462" y="378"/>
                </a:cxn>
                <a:cxn ang="0">
                  <a:pos x="459" y="394"/>
                </a:cxn>
                <a:cxn ang="0">
                  <a:pos x="440" y="386"/>
                </a:cxn>
                <a:cxn ang="0">
                  <a:pos x="436" y="360"/>
                </a:cxn>
                <a:cxn ang="0">
                  <a:pos x="415" y="364"/>
                </a:cxn>
                <a:cxn ang="0">
                  <a:pos x="386" y="337"/>
                </a:cxn>
                <a:cxn ang="0">
                  <a:pos x="372" y="320"/>
                </a:cxn>
                <a:cxn ang="0">
                  <a:pos x="346" y="301"/>
                </a:cxn>
                <a:cxn ang="0">
                  <a:pos x="323" y="293"/>
                </a:cxn>
                <a:cxn ang="0">
                  <a:pos x="257" y="283"/>
                </a:cxn>
                <a:cxn ang="0">
                  <a:pos x="236" y="275"/>
                </a:cxn>
                <a:cxn ang="0">
                  <a:pos x="214" y="264"/>
                </a:cxn>
                <a:cxn ang="0">
                  <a:pos x="207" y="295"/>
                </a:cxn>
                <a:cxn ang="0">
                  <a:pos x="183" y="312"/>
                </a:cxn>
                <a:cxn ang="0">
                  <a:pos x="174" y="299"/>
                </a:cxn>
                <a:cxn ang="0">
                  <a:pos x="200" y="256"/>
                </a:cxn>
                <a:cxn ang="0">
                  <a:pos x="183" y="263"/>
                </a:cxn>
                <a:cxn ang="0">
                  <a:pos x="144" y="306"/>
                </a:cxn>
                <a:cxn ang="0">
                  <a:pos x="141" y="329"/>
                </a:cxn>
                <a:cxn ang="0">
                  <a:pos x="106" y="366"/>
                </a:cxn>
                <a:cxn ang="0">
                  <a:pos x="81" y="385"/>
                </a:cxn>
                <a:cxn ang="0">
                  <a:pos x="54" y="389"/>
                </a:cxn>
                <a:cxn ang="0">
                  <a:pos x="32" y="389"/>
                </a:cxn>
                <a:cxn ang="0">
                  <a:pos x="5" y="404"/>
                </a:cxn>
                <a:cxn ang="0">
                  <a:pos x="48" y="388"/>
                </a:cxn>
                <a:cxn ang="0">
                  <a:pos x="77" y="365"/>
                </a:cxn>
                <a:cxn ang="0">
                  <a:pos x="94" y="325"/>
                </a:cxn>
                <a:cxn ang="0">
                  <a:pos x="84" y="310"/>
                </a:cxn>
                <a:cxn ang="0">
                  <a:pos x="51" y="309"/>
                </a:cxn>
                <a:cxn ang="0">
                  <a:pos x="41" y="300"/>
                </a:cxn>
                <a:cxn ang="0">
                  <a:pos x="36" y="274"/>
                </a:cxn>
                <a:cxn ang="0">
                  <a:pos x="3" y="259"/>
                </a:cxn>
                <a:cxn ang="0">
                  <a:pos x="11" y="248"/>
                </a:cxn>
                <a:cxn ang="0">
                  <a:pos x="16" y="207"/>
                </a:cxn>
                <a:cxn ang="0">
                  <a:pos x="48" y="202"/>
                </a:cxn>
                <a:cxn ang="0">
                  <a:pos x="73" y="186"/>
                </a:cxn>
                <a:cxn ang="0">
                  <a:pos x="76" y="163"/>
                </a:cxn>
                <a:cxn ang="0">
                  <a:pos x="40" y="159"/>
                </a:cxn>
                <a:cxn ang="0">
                  <a:pos x="16" y="138"/>
                </a:cxn>
                <a:cxn ang="0">
                  <a:pos x="26" y="113"/>
                </a:cxn>
                <a:cxn ang="0">
                  <a:pos x="53" y="111"/>
                </a:cxn>
                <a:cxn ang="0">
                  <a:pos x="68" y="104"/>
                </a:cxn>
                <a:cxn ang="0">
                  <a:pos x="95" y="113"/>
                </a:cxn>
                <a:cxn ang="0">
                  <a:pos x="56" y="97"/>
                </a:cxn>
                <a:cxn ang="0">
                  <a:pos x="39" y="66"/>
                </a:cxn>
                <a:cxn ang="0">
                  <a:pos x="45" y="47"/>
                </a:cxn>
                <a:cxn ang="0">
                  <a:pos x="120" y="9"/>
                </a:cxn>
                <a:cxn ang="0">
                  <a:pos x="148" y="5"/>
                </a:cxn>
                <a:cxn ang="0">
                  <a:pos x="155" y="8"/>
                </a:cxn>
                <a:cxn ang="0">
                  <a:pos x="176" y="24"/>
                </a:cxn>
                <a:cxn ang="0">
                  <a:pos x="236" y="37"/>
                </a:cxn>
              </a:cxnLst>
              <a:rect l="0" t="0" r="r" b="b"/>
              <a:pathLst>
                <a:path w="489" h="407">
                  <a:moveTo>
                    <a:pt x="274" y="42"/>
                  </a:moveTo>
                  <a:lnTo>
                    <a:pt x="311" y="276"/>
                  </a:lnTo>
                  <a:lnTo>
                    <a:pt x="335" y="272"/>
                  </a:lnTo>
                  <a:lnTo>
                    <a:pt x="364" y="302"/>
                  </a:lnTo>
                  <a:lnTo>
                    <a:pt x="374" y="286"/>
                  </a:lnTo>
                  <a:lnTo>
                    <a:pt x="382" y="276"/>
                  </a:lnTo>
                  <a:lnTo>
                    <a:pt x="451" y="333"/>
                  </a:lnTo>
                  <a:lnTo>
                    <a:pt x="451" y="340"/>
                  </a:lnTo>
                  <a:lnTo>
                    <a:pt x="485" y="349"/>
                  </a:lnTo>
                  <a:lnTo>
                    <a:pt x="480" y="359"/>
                  </a:lnTo>
                  <a:lnTo>
                    <a:pt x="489" y="368"/>
                  </a:lnTo>
                  <a:lnTo>
                    <a:pt x="479" y="384"/>
                  </a:lnTo>
                  <a:lnTo>
                    <a:pt x="473" y="378"/>
                  </a:lnTo>
                  <a:lnTo>
                    <a:pt x="469" y="383"/>
                  </a:lnTo>
                  <a:lnTo>
                    <a:pt x="462" y="378"/>
                  </a:lnTo>
                  <a:lnTo>
                    <a:pt x="460" y="383"/>
                  </a:lnTo>
                  <a:lnTo>
                    <a:pt x="466" y="391"/>
                  </a:lnTo>
                  <a:lnTo>
                    <a:pt x="459" y="394"/>
                  </a:lnTo>
                  <a:lnTo>
                    <a:pt x="453" y="388"/>
                  </a:lnTo>
                  <a:lnTo>
                    <a:pt x="452" y="396"/>
                  </a:lnTo>
                  <a:lnTo>
                    <a:pt x="440" y="386"/>
                  </a:lnTo>
                  <a:lnTo>
                    <a:pt x="441" y="377"/>
                  </a:lnTo>
                  <a:lnTo>
                    <a:pt x="436" y="376"/>
                  </a:lnTo>
                  <a:lnTo>
                    <a:pt x="436" y="360"/>
                  </a:lnTo>
                  <a:lnTo>
                    <a:pt x="423" y="368"/>
                  </a:lnTo>
                  <a:lnTo>
                    <a:pt x="417" y="350"/>
                  </a:lnTo>
                  <a:lnTo>
                    <a:pt x="415" y="364"/>
                  </a:lnTo>
                  <a:lnTo>
                    <a:pt x="401" y="350"/>
                  </a:lnTo>
                  <a:lnTo>
                    <a:pt x="394" y="338"/>
                  </a:lnTo>
                  <a:lnTo>
                    <a:pt x="386" y="337"/>
                  </a:lnTo>
                  <a:lnTo>
                    <a:pt x="377" y="326"/>
                  </a:lnTo>
                  <a:lnTo>
                    <a:pt x="383" y="320"/>
                  </a:lnTo>
                  <a:lnTo>
                    <a:pt x="372" y="320"/>
                  </a:lnTo>
                  <a:lnTo>
                    <a:pt x="351" y="307"/>
                  </a:lnTo>
                  <a:lnTo>
                    <a:pt x="351" y="300"/>
                  </a:lnTo>
                  <a:lnTo>
                    <a:pt x="346" y="301"/>
                  </a:lnTo>
                  <a:lnTo>
                    <a:pt x="329" y="296"/>
                  </a:lnTo>
                  <a:lnTo>
                    <a:pt x="329" y="289"/>
                  </a:lnTo>
                  <a:lnTo>
                    <a:pt x="323" y="293"/>
                  </a:lnTo>
                  <a:lnTo>
                    <a:pt x="313" y="286"/>
                  </a:lnTo>
                  <a:lnTo>
                    <a:pt x="275" y="293"/>
                  </a:lnTo>
                  <a:lnTo>
                    <a:pt x="257" y="283"/>
                  </a:lnTo>
                  <a:lnTo>
                    <a:pt x="259" y="271"/>
                  </a:lnTo>
                  <a:lnTo>
                    <a:pt x="254" y="280"/>
                  </a:lnTo>
                  <a:lnTo>
                    <a:pt x="236" y="275"/>
                  </a:lnTo>
                  <a:lnTo>
                    <a:pt x="236" y="264"/>
                  </a:lnTo>
                  <a:lnTo>
                    <a:pt x="222" y="273"/>
                  </a:lnTo>
                  <a:lnTo>
                    <a:pt x="214" y="264"/>
                  </a:lnTo>
                  <a:lnTo>
                    <a:pt x="218" y="279"/>
                  </a:lnTo>
                  <a:lnTo>
                    <a:pt x="218" y="295"/>
                  </a:lnTo>
                  <a:lnTo>
                    <a:pt x="207" y="295"/>
                  </a:lnTo>
                  <a:lnTo>
                    <a:pt x="202" y="290"/>
                  </a:lnTo>
                  <a:lnTo>
                    <a:pt x="201" y="300"/>
                  </a:lnTo>
                  <a:lnTo>
                    <a:pt x="183" y="312"/>
                  </a:lnTo>
                  <a:lnTo>
                    <a:pt x="173" y="309"/>
                  </a:lnTo>
                  <a:lnTo>
                    <a:pt x="185" y="295"/>
                  </a:lnTo>
                  <a:lnTo>
                    <a:pt x="174" y="299"/>
                  </a:lnTo>
                  <a:lnTo>
                    <a:pt x="187" y="268"/>
                  </a:lnTo>
                  <a:lnTo>
                    <a:pt x="199" y="265"/>
                  </a:lnTo>
                  <a:lnTo>
                    <a:pt x="200" y="256"/>
                  </a:lnTo>
                  <a:lnTo>
                    <a:pt x="193" y="261"/>
                  </a:lnTo>
                  <a:lnTo>
                    <a:pt x="188" y="250"/>
                  </a:lnTo>
                  <a:lnTo>
                    <a:pt x="183" y="263"/>
                  </a:lnTo>
                  <a:lnTo>
                    <a:pt x="172" y="271"/>
                  </a:lnTo>
                  <a:lnTo>
                    <a:pt x="157" y="300"/>
                  </a:lnTo>
                  <a:lnTo>
                    <a:pt x="144" y="306"/>
                  </a:lnTo>
                  <a:lnTo>
                    <a:pt x="144" y="317"/>
                  </a:lnTo>
                  <a:lnTo>
                    <a:pt x="153" y="321"/>
                  </a:lnTo>
                  <a:lnTo>
                    <a:pt x="141" y="329"/>
                  </a:lnTo>
                  <a:lnTo>
                    <a:pt x="143" y="339"/>
                  </a:lnTo>
                  <a:lnTo>
                    <a:pt x="107" y="353"/>
                  </a:lnTo>
                  <a:lnTo>
                    <a:pt x="106" y="366"/>
                  </a:lnTo>
                  <a:lnTo>
                    <a:pt x="97" y="365"/>
                  </a:lnTo>
                  <a:lnTo>
                    <a:pt x="89" y="373"/>
                  </a:lnTo>
                  <a:lnTo>
                    <a:pt x="81" y="385"/>
                  </a:lnTo>
                  <a:lnTo>
                    <a:pt x="62" y="390"/>
                  </a:lnTo>
                  <a:lnTo>
                    <a:pt x="56" y="398"/>
                  </a:lnTo>
                  <a:lnTo>
                    <a:pt x="54" y="389"/>
                  </a:lnTo>
                  <a:lnTo>
                    <a:pt x="48" y="395"/>
                  </a:lnTo>
                  <a:lnTo>
                    <a:pt x="32" y="396"/>
                  </a:lnTo>
                  <a:lnTo>
                    <a:pt x="32" y="389"/>
                  </a:lnTo>
                  <a:lnTo>
                    <a:pt x="19" y="407"/>
                  </a:lnTo>
                  <a:lnTo>
                    <a:pt x="13" y="402"/>
                  </a:lnTo>
                  <a:lnTo>
                    <a:pt x="5" y="404"/>
                  </a:lnTo>
                  <a:lnTo>
                    <a:pt x="4" y="397"/>
                  </a:lnTo>
                  <a:lnTo>
                    <a:pt x="35" y="378"/>
                  </a:lnTo>
                  <a:lnTo>
                    <a:pt x="48" y="388"/>
                  </a:lnTo>
                  <a:lnTo>
                    <a:pt x="48" y="380"/>
                  </a:lnTo>
                  <a:lnTo>
                    <a:pt x="71" y="361"/>
                  </a:lnTo>
                  <a:lnTo>
                    <a:pt x="77" y="365"/>
                  </a:lnTo>
                  <a:lnTo>
                    <a:pt x="75" y="358"/>
                  </a:lnTo>
                  <a:lnTo>
                    <a:pt x="94" y="341"/>
                  </a:lnTo>
                  <a:lnTo>
                    <a:pt x="94" y="325"/>
                  </a:lnTo>
                  <a:lnTo>
                    <a:pt x="106" y="314"/>
                  </a:lnTo>
                  <a:lnTo>
                    <a:pt x="86" y="319"/>
                  </a:lnTo>
                  <a:lnTo>
                    <a:pt x="84" y="310"/>
                  </a:lnTo>
                  <a:lnTo>
                    <a:pt x="74" y="326"/>
                  </a:lnTo>
                  <a:lnTo>
                    <a:pt x="68" y="311"/>
                  </a:lnTo>
                  <a:lnTo>
                    <a:pt x="51" y="309"/>
                  </a:lnTo>
                  <a:lnTo>
                    <a:pt x="41" y="319"/>
                  </a:lnTo>
                  <a:lnTo>
                    <a:pt x="36" y="317"/>
                  </a:lnTo>
                  <a:lnTo>
                    <a:pt x="41" y="300"/>
                  </a:lnTo>
                  <a:lnTo>
                    <a:pt x="38" y="277"/>
                  </a:lnTo>
                  <a:lnTo>
                    <a:pt x="52" y="258"/>
                  </a:lnTo>
                  <a:lnTo>
                    <a:pt x="36" y="274"/>
                  </a:lnTo>
                  <a:lnTo>
                    <a:pt x="26" y="281"/>
                  </a:lnTo>
                  <a:lnTo>
                    <a:pt x="14" y="277"/>
                  </a:lnTo>
                  <a:lnTo>
                    <a:pt x="3" y="259"/>
                  </a:lnTo>
                  <a:lnTo>
                    <a:pt x="10" y="250"/>
                  </a:lnTo>
                  <a:lnTo>
                    <a:pt x="24" y="256"/>
                  </a:lnTo>
                  <a:lnTo>
                    <a:pt x="11" y="248"/>
                  </a:lnTo>
                  <a:lnTo>
                    <a:pt x="3" y="246"/>
                  </a:lnTo>
                  <a:lnTo>
                    <a:pt x="0" y="228"/>
                  </a:lnTo>
                  <a:lnTo>
                    <a:pt x="16" y="207"/>
                  </a:lnTo>
                  <a:lnTo>
                    <a:pt x="36" y="191"/>
                  </a:lnTo>
                  <a:lnTo>
                    <a:pt x="42" y="202"/>
                  </a:lnTo>
                  <a:lnTo>
                    <a:pt x="48" y="202"/>
                  </a:lnTo>
                  <a:lnTo>
                    <a:pt x="52" y="189"/>
                  </a:lnTo>
                  <a:lnTo>
                    <a:pt x="60" y="194"/>
                  </a:lnTo>
                  <a:lnTo>
                    <a:pt x="73" y="186"/>
                  </a:lnTo>
                  <a:lnTo>
                    <a:pt x="72" y="171"/>
                  </a:lnTo>
                  <a:lnTo>
                    <a:pt x="67" y="164"/>
                  </a:lnTo>
                  <a:lnTo>
                    <a:pt x="76" y="163"/>
                  </a:lnTo>
                  <a:lnTo>
                    <a:pt x="70" y="158"/>
                  </a:lnTo>
                  <a:lnTo>
                    <a:pt x="52" y="167"/>
                  </a:lnTo>
                  <a:lnTo>
                    <a:pt x="40" y="159"/>
                  </a:lnTo>
                  <a:lnTo>
                    <a:pt x="30" y="160"/>
                  </a:lnTo>
                  <a:lnTo>
                    <a:pt x="15" y="151"/>
                  </a:lnTo>
                  <a:lnTo>
                    <a:pt x="16" y="138"/>
                  </a:lnTo>
                  <a:lnTo>
                    <a:pt x="22" y="135"/>
                  </a:lnTo>
                  <a:lnTo>
                    <a:pt x="4" y="121"/>
                  </a:lnTo>
                  <a:lnTo>
                    <a:pt x="26" y="113"/>
                  </a:lnTo>
                  <a:lnTo>
                    <a:pt x="32" y="120"/>
                  </a:lnTo>
                  <a:lnTo>
                    <a:pt x="33" y="110"/>
                  </a:lnTo>
                  <a:lnTo>
                    <a:pt x="53" y="111"/>
                  </a:lnTo>
                  <a:lnTo>
                    <a:pt x="53" y="122"/>
                  </a:lnTo>
                  <a:lnTo>
                    <a:pt x="72" y="124"/>
                  </a:lnTo>
                  <a:lnTo>
                    <a:pt x="68" y="104"/>
                  </a:lnTo>
                  <a:lnTo>
                    <a:pt x="76" y="118"/>
                  </a:lnTo>
                  <a:lnTo>
                    <a:pt x="95" y="123"/>
                  </a:lnTo>
                  <a:lnTo>
                    <a:pt x="95" y="113"/>
                  </a:lnTo>
                  <a:lnTo>
                    <a:pt x="77" y="114"/>
                  </a:lnTo>
                  <a:lnTo>
                    <a:pt x="73" y="103"/>
                  </a:lnTo>
                  <a:lnTo>
                    <a:pt x="56" y="97"/>
                  </a:lnTo>
                  <a:lnTo>
                    <a:pt x="57" y="88"/>
                  </a:lnTo>
                  <a:lnTo>
                    <a:pt x="46" y="68"/>
                  </a:lnTo>
                  <a:lnTo>
                    <a:pt x="39" y="66"/>
                  </a:lnTo>
                  <a:lnTo>
                    <a:pt x="35" y="59"/>
                  </a:lnTo>
                  <a:lnTo>
                    <a:pt x="43" y="56"/>
                  </a:lnTo>
                  <a:lnTo>
                    <a:pt x="45" y="47"/>
                  </a:lnTo>
                  <a:lnTo>
                    <a:pt x="71" y="46"/>
                  </a:lnTo>
                  <a:lnTo>
                    <a:pt x="91" y="18"/>
                  </a:lnTo>
                  <a:lnTo>
                    <a:pt x="120" y="9"/>
                  </a:lnTo>
                  <a:lnTo>
                    <a:pt x="127" y="12"/>
                  </a:lnTo>
                  <a:lnTo>
                    <a:pt x="138" y="0"/>
                  </a:lnTo>
                  <a:lnTo>
                    <a:pt x="148" y="5"/>
                  </a:lnTo>
                  <a:lnTo>
                    <a:pt x="143" y="14"/>
                  </a:lnTo>
                  <a:lnTo>
                    <a:pt x="149" y="6"/>
                  </a:lnTo>
                  <a:lnTo>
                    <a:pt x="155" y="8"/>
                  </a:lnTo>
                  <a:lnTo>
                    <a:pt x="153" y="16"/>
                  </a:lnTo>
                  <a:lnTo>
                    <a:pt x="173" y="13"/>
                  </a:lnTo>
                  <a:lnTo>
                    <a:pt x="176" y="24"/>
                  </a:lnTo>
                  <a:lnTo>
                    <a:pt x="188" y="25"/>
                  </a:lnTo>
                  <a:lnTo>
                    <a:pt x="195" y="22"/>
                  </a:lnTo>
                  <a:lnTo>
                    <a:pt x="236" y="37"/>
                  </a:lnTo>
                  <a:lnTo>
                    <a:pt x="255" y="30"/>
                  </a:lnTo>
                  <a:lnTo>
                    <a:pt x="274" y="42"/>
                  </a:ln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grpSp>
      <p:sp>
        <p:nvSpPr>
          <p:cNvPr id="122" name="AutoShape 2236"/>
          <p:cNvSpPr>
            <a:spLocks noChangeAspect="1" noChangeArrowheads="1" noTextEdit="1"/>
          </p:cNvSpPr>
          <p:nvPr/>
        </p:nvSpPr>
        <p:spPr bwMode="auto">
          <a:xfrm>
            <a:off x="-76200" y="5264865"/>
            <a:ext cx="844550" cy="615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sp>
        <p:nvSpPr>
          <p:cNvPr id="123" name="AutoShape 2236"/>
          <p:cNvSpPr>
            <a:spLocks noChangeAspect="1" noChangeArrowheads="1" noTextEdit="1"/>
          </p:cNvSpPr>
          <p:nvPr/>
        </p:nvSpPr>
        <p:spPr bwMode="auto">
          <a:xfrm>
            <a:off x="4800600" y="457200"/>
            <a:ext cx="2209800" cy="1609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cs typeface="Arial" charset="0"/>
            </a:endParaRPr>
          </a:p>
        </p:txBody>
      </p:sp>
      <p:sp>
        <p:nvSpPr>
          <p:cNvPr id="2050" name="Text Box 2"/>
          <p:cNvSpPr txBox="1">
            <a:spLocks noChangeArrowheads="1"/>
          </p:cNvSpPr>
          <p:nvPr/>
        </p:nvSpPr>
        <p:spPr bwMode="auto">
          <a:xfrm>
            <a:off x="609600" y="1219199"/>
            <a:ext cx="847725" cy="811481"/>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pPr>
            <a:r>
              <a:rPr kumimoji="0" lang="en-US" sz="600" b="1" i="0" u="sng" strike="noStrike" cap="none" normalizeH="0" baseline="0" dirty="0" smtClean="0">
                <a:ln>
                  <a:noFill/>
                </a:ln>
                <a:solidFill>
                  <a:schemeClr val="tx1"/>
                </a:solidFill>
                <a:effectLst/>
                <a:latin typeface="Arial" pitchFamily="34" charset="0"/>
                <a:cs typeface="Arial" pitchFamily="34" charset="0"/>
              </a:rPr>
              <a:t>ALASKA</a:t>
            </a:r>
          </a:p>
          <a:p>
            <a:pPr algn="ctr" fontAlgn="base">
              <a:spcBef>
                <a:spcPct val="0"/>
              </a:spcBef>
            </a:pPr>
            <a:r>
              <a:rPr kumimoji="0" lang="en-US" sz="600" b="1" i="0" u="sng" strike="noStrike" cap="none" normalizeH="0" baseline="0" dirty="0" smtClean="0">
                <a:ln>
                  <a:noFill/>
                </a:ln>
                <a:solidFill>
                  <a:schemeClr val="tx1"/>
                </a:solidFill>
                <a:effectLst/>
                <a:latin typeface="Arial" pitchFamily="34" charset="0"/>
                <a:cs typeface="Arial" pitchFamily="34" charset="0"/>
              </a:rPr>
              <a:t>Fort Richardson</a:t>
            </a:r>
          </a:p>
          <a:p>
            <a:pPr algn="ctr" fontAlgn="base">
              <a:spcBef>
                <a:spcPct val="0"/>
              </a:spcBef>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r>
              <a:rPr lang="en-US" sz="600" dirty="0" smtClean="0"/>
              <a:t>4</a:t>
            </a:r>
            <a:r>
              <a:rPr lang="en-US" sz="600" baseline="30000" dirty="0" smtClean="0"/>
              <a:t>TH</a:t>
            </a:r>
            <a:r>
              <a:rPr lang="en-US" sz="600" dirty="0" smtClean="0"/>
              <a:t> QM DET    H</a:t>
            </a:r>
            <a:r>
              <a:rPr kumimoji="0" lang="en-US" sz="600" b="0" i="0" u="none" strike="noStrike" cap="none" normalizeH="0" baseline="0" dirty="0" smtClean="0">
                <a:ln>
                  <a:noFill/>
                </a:ln>
                <a:solidFill>
                  <a:schemeClr val="tx1"/>
                </a:solidFill>
                <a:effectLst/>
                <a:latin typeface="Arial" pitchFamily="34" charset="0"/>
                <a:cs typeface="Arial" pitchFamily="34" charset="0"/>
              </a:rPr>
              <a:t>HC, 17</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r>
              <a:rPr lang="en-US" sz="600" dirty="0" smtClean="0">
                <a:latin typeface="Arial" pitchFamily="34" charset="0"/>
                <a:cs typeface="Arial" pitchFamily="34" charset="0"/>
              </a:rPr>
              <a:t>725</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SPT </a:t>
            </a:r>
            <a:r>
              <a:rPr lang="en-US" sz="600" dirty="0" smtClean="0"/>
              <a:t>BN</a:t>
            </a:r>
          </a:p>
          <a:p>
            <a:endParaRPr lang="en-US" sz="600" b="1" dirty="0" smtClean="0"/>
          </a:p>
          <a:p>
            <a:r>
              <a:rPr lang="en-US" sz="600" b="1" dirty="0" smtClean="0"/>
              <a:t>Fort Wainwright</a:t>
            </a:r>
          </a:p>
          <a:p>
            <a:r>
              <a:rPr lang="en-US" sz="600" dirty="0" smtClean="0"/>
              <a:t>25</a:t>
            </a:r>
            <a:r>
              <a:rPr lang="en-US" sz="600" baseline="30000" dirty="0" smtClean="0"/>
              <a:t>th</a:t>
            </a:r>
            <a:r>
              <a:rPr lang="en-US" sz="600" dirty="0" smtClean="0"/>
              <a:t> SPT BN</a:t>
            </a:r>
          </a:p>
          <a:p>
            <a:pPr fontAlgn="base">
              <a:spcBef>
                <a:spcPct val="0"/>
              </a:spcBef>
            </a:pPr>
            <a:endParaRPr lang="en-US" sz="600"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5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6770337" y="3042062"/>
            <a:ext cx="809625" cy="9144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VIRGINIA</a:t>
            </a:r>
          </a:p>
          <a:p>
            <a:pPr marL="0" marR="0" lvl="0" indent="0" algn="ctr" defTabSz="914400" rtl="0" eaLnBrk="1" fontAlgn="base" latinLnBrk="0" hangingPunct="1">
              <a:lnSpc>
                <a:spcPct val="100000"/>
              </a:lnSpc>
              <a:spcBef>
                <a:spcPct val="0"/>
              </a:spcBef>
              <a:buClrTx/>
              <a:buSzTx/>
              <a:buFontTx/>
              <a:buNone/>
              <a:tabLst/>
            </a:pPr>
            <a:endParaRPr kumimoji="0" lang="en-US" sz="20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b="1" dirty="0" smtClean="0"/>
              <a:t>Fort Eustis:</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i="0" u="none" strike="noStrike" cap="none" normalizeH="0" baseline="0" dirty="0" smtClean="0">
                <a:ln>
                  <a:noFill/>
                </a:ln>
                <a:solidFill>
                  <a:schemeClr val="tx1"/>
                </a:solidFill>
                <a:effectLst/>
                <a:latin typeface="Arial" pitchFamily="34" charset="0"/>
                <a:cs typeface="Arial" pitchFamily="34" charset="0"/>
              </a:rPr>
              <a:t>7</a:t>
            </a:r>
            <a:r>
              <a:rPr kumimoji="0" lang="en-US" sz="600" i="0" u="none" strike="noStrike" cap="none" normalizeH="0" baseline="30000" dirty="0" smtClean="0">
                <a:ln>
                  <a:noFill/>
                </a:ln>
                <a:solidFill>
                  <a:schemeClr val="tx1"/>
                </a:solidFill>
                <a:effectLst/>
                <a:latin typeface="Arial" pitchFamily="34" charset="0"/>
                <a:cs typeface="Arial" pitchFamily="34" charset="0"/>
              </a:rPr>
              <a:t>TH</a:t>
            </a:r>
            <a:r>
              <a:rPr kumimoji="0" lang="en-US" sz="600" i="0" u="none" strike="noStrike" cap="none" normalizeH="0" baseline="0" dirty="0" smtClean="0">
                <a:ln>
                  <a:noFill/>
                </a:ln>
                <a:solidFill>
                  <a:schemeClr val="tx1"/>
                </a:solidFill>
                <a:effectLst/>
                <a:latin typeface="Arial" pitchFamily="34" charset="0"/>
                <a:cs typeface="Arial" pitchFamily="34" charset="0"/>
              </a:rPr>
              <a:t> TBX</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lang="en-US" sz="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b="1" dirty="0" smtClean="0">
                <a:latin typeface="Arial" pitchFamily="34" charset="0"/>
                <a:cs typeface="Arial" pitchFamily="34" charset="0"/>
              </a:rPr>
              <a:t>Fort Lee: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54</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111</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7016750" y="2665413"/>
            <a:ext cx="1169987" cy="306387"/>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DISTRICT OF COLUMBIA</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r>
              <a:rPr kumimoji="0" lang="en-US" sz="600" b="1" i="0" u="none" strike="noStrike" cap="none" normalizeH="0" baseline="0" dirty="0" smtClean="0">
                <a:ln>
                  <a:noFill/>
                </a:ln>
                <a:solidFill>
                  <a:schemeClr val="tx1"/>
                </a:solidFill>
                <a:effectLst/>
                <a:latin typeface="Arial" pitchFamily="34" charset="0"/>
                <a:cs typeface="Arial" pitchFamily="34" charset="0"/>
              </a:rPr>
              <a:t>MDW</a:t>
            </a:r>
            <a:r>
              <a:rPr kumimoji="0" lang="en-US" sz="600" b="0" i="0" u="none" strike="noStrike" cap="none" normalizeH="0" baseline="0" dirty="0" smtClean="0">
                <a:ln>
                  <a:noFill/>
                </a:ln>
                <a:solidFill>
                  <a:schemeClr val="tx1"/>
                </a:solidFill>
                <a:effectLst/>
                <a:latin typeface="Arial" pitchFamily="34" charset="0"/>
                <a:cs typeface="Arial" pitchFamily="34" charset="0"/>
              </a:rPr>
              <a:t>: 529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Text Box 5"/>
          <p:cNvSpPr txBox="1">
            <a:spLocks noChangeArrowheads="1"/>
          </p:cNvSpPr>
          <p:nvPr/>
        </p:nvSpPr>
        <p:spPr bwMode="auto">
          <a:xfrm>
            <a:off x="7543800" y="3990974"/>
            <a:ext cx="1325880" cy="2190751"/>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NORTH CAROLINA:                 </a:t>
            </a:r>
            <a:r>
              <a:rPr kumimoji="0" lang="en-US" sz="600" b="1" i="0" u="sng" strike="noStrike" cap="none" normalizeH="0" dirty="0" smtClean="0">
                <a:ln>
                  <a:noFill/>
                </a:ln>
                <a:solidFill>
                  <a:schemeClr val="tx1"/>
                </a:solidFill>
                <a:effectLst/>
                <a:latin typeface="Arial" pitchFamily="34" charset="0"/>
                <a:cs typeface="Arial" pitchFamily="34" charset="0"/>
              </a:rPr>
              <a:t> Fort Bragg</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r>
              <a:rPr lang="en-US" sz="600" dirty="0" smtClean="0"/>
              <a:t>1</a:t>
            </a:r>
            <a:r>
              <a:rPr lang="en-US" sz="600" baseline="30000" dirty="0" smtClean="0"/>
              <a:t>ST</a:t>
            </a:r>
            <a:r>
              <a:rPr lang="en-US" sz="600" dirty="0" smtClean="0"/>
              <a:t> TSC</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11</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127</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82</a:t>
            </a:r>
            <a:r>
              <a:rPr kumimoji="0" lang="en-US" sz="600" b="0" i="0" u="none" strike="noStrike" cap="none" normalizeH="0" baseline="30000" dirty="0" smtClean="0">
                <a:ln>
                  <a:noFill/>
                </a:ln>
                <a:solidFill>
                  <a:schemeClr val="tx1"/>
                </a:solidFill>
                <a:effectLst/>
                <a:latin typeface="Arial" pitchFamily="34" charset="0"/>
                <a:cs typeface="Arial" pitchFamily="34" charset="0"/>
              </a:rPr>
              <a:t>ND</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122</a:t>
            </a:r>
            <a:r>
              <a:rPr kumimoji="0" lang="en-US" sz="600" b="0" i="0" u="none" strike="noStrike" cap="none" normalizeH="0" baseline="30000" dirty="0" smtClean="0">
                <a:ln>
                  <a:noFill/>
                </a:ln>
                <a:solidFill>
                  <a:schemeClr val="tx1"/>
                </a:solidFill>
                <a:effectLst/>
                <a:latin typeface="Arial" pitchFamily="34" charset="0"/>
                <a:cs typeface="Arial" pitchFamily="34" charset="0"/>
              </a:rPr>
              <a:t> ND</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82</a:t>
            </a:r>
            <a:r>
              <a:rPr kumimoji="0" lang="en-US" sz="600" b="0" i="0" u="none" strike="noStrike" cap="none" normalizeH="0" baseline="30000" dirty="0" smtClean="0">
                <a:ln>
                  <a:noFill/>
                </a:ln>
                <a:solidFill>
                  <a:schemeClr val="tx1"/>
                </a:solidFill>
                <a:effectLst/>
                <a:latin typeface="Arial" pitchFamily="34" charset="0"/>
                <a:cs typeface="Arial" pitchFamily="34" charset="0"/>
              </a:rPr>
              <a:t> ND</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407</a:t>
            </a:r>
            <a:r>
              <a:rPr kumimoji="0" lang="en-US" sz="600" b="0" i="0" u="none" strike="noStrike" cap="none" normalizeH="0" baseline="30000" dirty="0" smtClean="0">
                <a:ln>
                  <a:noFill/>
                </a:ln>
                <a:solidFill>
                  <a:schemeClr val="tx1"/>
                </a:solidFill>
                <a:effectLst/>
                <a:latin typeface="Arial" pitchFamily="34" charset="0"/>
                <a:cs typeface="Arial" pitchFamily="34" charset="0"/>
              </a:rPr>
              <a:t>TH </a:t>
            </a:r>
            <a:r>
              <a:rPr kumimoji="0" lang="en-US" sz="600" b="0" i="0" u="none" strike="noStrike" cap="none" normalizeH="0" baseline="0" dirty="0" smtClean="0">
                <a:ln>
                  <a:noFill/>
                </a:ln>
                <a:solidFill>
                  <a:schemeClr val="tx1"/>
                </a:solidFill>
                <a:effectLst/>
                <a:latin typeface="Arial" pitchFamily="34" charset="0"/>
                <a:cs typeface="Arial" pitchFamily="34" charset="0"/>
              </a:rPr>
              <a:t>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188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135</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HHD, 264</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HHC, 189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528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a:t>
            </a:r>
            <a:r>
              <a:rPr kumimoji="0" lang="en-US" sz="600" b="0" i="0" u="none" strike="noStrike" cap="none" normalizeH="0" baseline="0" dirty="0" smtClean="0">
                <a:ln>
                  <a:noFill/>
                </a:ln>
                <a:solidFill>
                  <a:schemeClr val="tx1"/>
                </a:solidFill>
                <a:effectLst/>
                <a:latin typeface="Arial" pitchFamily="34" charset="0"/>
                <a:cs typeface="Arial" pitchFamily="34" charset="0"/>
              </a:rPr>
              <a:t>CS HQ SUST BDE SO A</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647</a:t>
            </a:r>
            <a:r>
              <a:rPr lang="en-US" sz="600" baseline="30000" dirty="0" smtClean="0"/>
              <a:t>TH</a:t>
            </a:r>
            <a:r>
              <a:rPr lang="en-US" sz="600" dirty="0" smtClean="0">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249</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364</a:t>
            </a:r>
            <a:r>
              <a:rPr lang="en-US" sz="600" baseline="30000" dirty="0" smtClean="0"/>
              <a:t>TH</a:t>
            </a:r>
            <a:r>
              <a:rPr lang="en-US" sz="600" baseline="0" dirty="0" smtClean="0">
                <a:latin typeface="Arial" pitchFamily="34" charset="0"/>
                <a:cs typeface="Arial" pitchFamily="34" charset="0"/>
              </a:rPr>
              <a:t> SPT</a:t>
            </a:r>
            <a:r>
              <a:rPr lang="en-US" sz="600" dirty="0" smtClean="0">
                <a:latin typeface="Arial" pitchFamily="34" charset="0"/>
                <a:cs typeface="Arial" pitchFamily="34" charset="0"/>
              </a:rPr>
              <a: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307</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782</a:t>
            </a:r>
            <a:r>
              <a:rPr lang="en-US" sz="600" baseline="30000" dirty="0" smtClean="0"/>
              <a:t>ND</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583</a:t>
            </a:r>
            <a:r>
              <a:rPr lang="en-US" sz="600" baseline="30000" dirty="0" smtClean="0">
                <a:latin typeface="Arial" pitchFamily="34" charset="0"/>
                <a:cs typeface="Arial" pitchFamily="34" charset="0"/>
              </a:rPr>
              <a:t>RD</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54</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t>189</a:t>
            </a:r>
            <a:r>
              <a:rPr lang="en-US" sz="600" baseline="30000" dirty="0" smtClean="0"/>
              <a:t>th</a:t>
            </a:r>
            <a:r>
              <a:rPr lang="en-US" sz="600" dirty="0" smtClean="0"/>
              <a:t> SPT BN</a:t>
            </a:r>
            <a:endParaRPr kumimoji="0" lang="en-US" sz="6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5187950" y="5008983"/>
            <a:ext cx="1312862" cy="1658346"/>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KENTUCKY</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Fort Knox:</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3</a:t>
            </a:r>
            <a:r>
              <a:rPr lang="en-US" sz="600" baseline="30000" dirty="0" smtClean="0"/>
              <a:t>RD</a:t>
            </a:r>
            <a:r>
              <a:rPr kumimoji="0" lang="en-US" sz="600" b="0" i="0" u="none" strike="noStrike" cap="none" normalizeH="0" baseline="0" dirty="0" smtClean="0">
                <a:ln>
                  <a:noFill/>
                </a:ln>
                <a:solidFill>
                  <a:schemeClr val="tx1"/>
                </a:solidFill>
                <a:effectLst/>
                <a:latin typeface="Arial" pitchFamily="34" charset="0"/>
                <a:cs typeface="Arial" pitchFamily="34" charset="0"/>
              </a:rPr>
              <a:t> ESC</a:t>
            </a:r>
          </a:p>
          <a:p>
            <a:r>
              <a:rPr lang="en-US" sz="600" dirty="0" smtClean="0"/>
              <a:t>201</a:t>
            </a:r>
            <a:r>
              <a:rPr lang="en-US" sz="600" baseline="30000" dirty="0" smtClean="0"/>
              <a:t>ST</a:t>
            </a:r>
            <a:r>
              <a:rPr lang="en-US" sz="600" dirty="0" smtClean="0"/>
              <a:t> SPT BN</a:t>
            </a:r>
          </a:p>
          <a:p>
            <a:pPr marL="0" marR="0" lvl="0" indent="0" algn="l" defTabSz="914400" rtl="0" eaLnBrk="1" fontAlgn="base" latinLnBrk="0" hangingPunct="1">
              <a:lnSpc>
                <a:spcPct val="100000"/>
              </a:lnSpc>
              <a:spcBef>
                <a:spcPct val="0"/>
              </a:spcBef>
              <a:buClrTx/>
              <a:buSzTx/>
              <a:buFontTx/>
              <a:buNone/>
              <a:tabLst/>
            </a:pPr>
            <a:endParaRPr lang="en-US" sz="600" dirty="0" smtClean="0"/>
          </a:p>
          <a:p>
            <a:pPr marL="0" marR="0" lvl="0" indent="0" algn="l" defTabSz="914400" rtl="0" eaLnBrk="1" fontAlgn="base" latinLnBrk="0" hangingPunct="1">
              <a:lnSpc>
                <a:spcPct val="100000"/>
              </a:lnSpc>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Fort Campbell</a:t>
            </a:r>
            <a:r>
              <a:rPr kumimoji="0" lang="en-US" sz="600" b="0"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227</a:t>
            </a:r>
            <a:r>
              <a:rPr kumimoji="0" lang="en-US" sz="600" b="0" i="0" u="none" strike="noStrike" cap="none" normalizeH="0" baseline="30000" dirty="0" smtClean="0">
                <a:ln>
                  <a:noFill/>
                </a:ln>
                <a:solidFill>
                  <a:schemeClr val="tx1"/>
                </a:solidFill>
                <a:effectLst/>
                <a:latin typeface="Arial" pitchFamily="34" charset="0"/>
                <a:cs typeface="Arial" pitchFamily="34" charset="0"/>
              </a:rPr>
              <a:t>TH </a:t>
            </a:r>
            <a:r>
              <a:rPr kumimoji="0" lang="en-US" sz="600" b="0" i="0" u="none" strike="noStrike" cap="none" normalizeH="0" baseline="0" dirty="0" smtClean="0">
                <a:ln>
                  <a:noFill/>
                </a:ln>
                <a:solidFill>
                  <a:schemeClr val="tx1"/>
                </a:solidFill>
                <a:effectLst/>
                <a:latin typeface="Arial" pitchFamily="34" charset="0"/>
                <a:cs typeface="Arial" pitchFamily="34" charset="0"/>
              </a:rPr>
              <a:t>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101</a:t>
            </a:r>
            <a:r>
              <a:rPr kumimoji="0" lang="en-US" sz="600" b="0" i="0" u="none" strike="noStrike" cap="none" normalizeH="0" baseline="30000" dirty="0" smtClean="0">
                <a:ln>
                  <a:noFill/>
                </a:ln>
                <a:solidFill>
                  <a:schemeClr val="tx1"/>
                </a:solidFill>
                <a:effectLst/>
                <a:latin typeface="Arial" pitchFamily="34" charset="0"/>
                <a:cs typeface="Arial" pitchFamily="34" charset="0"/>
              </a:rPr>
              <a:t>ST</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563</a:t>
            </a:r>
            <a:r>
              <a:rPr kumimoji="0" lang="en-US" sz="600" b="0" i="0" u="none" strike="noStrike" cap="none" normalizeH="0" baseline="30000" dirty="0" smtClean="0">
                <a:ln>
                  <a:noFill/>
                </a:ln>
                <a:solidFill>
                  <a:schemeClr val="tx1"/>
                </a:solidFill>
                <a:effectLst/>
                <a:latin typeface="Arial" pitchFamily="34" charset="0"/>
                <a:cs typeface="Arial" pitchFamily="34" charset="0"/>
              </a:rPr>
              <a:t>ND</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626</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426</a:t>
            </a:r>
            <a:r>
              <a:rPr kumimoji="0" lang="en-US" sz="600" b="0" i="0" u="none" strike="noStrike" cap="none" normalizeH="0" baseline="30000" dirty="0" smtClean="0">
                <a:ln>
                  <a:noFill/>
                </a:ln>
                <a:solidFill>
                  <a:schemeClr val="tx1"/>
                </a:solidFill>
                <a:effectLst/>
                <a:latin typeface="Arial" pitchFamily="34" charset="0"/>
                <a:cs typeface="Arial" pitchFamily="34" charset="0"/>
              </a:rPr>
              <a:t>TH </a:t>
            </a:r>
            <a:r>
              <a:rPr kumimoji="0" lang="en-US" sz="600" b="0" i="0" u="none" strike="noStrike" cap="none" normalizeH="0" baseline="0" dirty="0" smtClean="0">
                <a:ln>
                  <a:noFill/>
                </a:ln>
                <a:solidFill>
                  <a:schemeClr val="tx1"/>
                </a:solidFill>
                <a:effectLst/>
                <a:latin typeface="Arial" pitchFamily="34" charset="0"/>
                <a:cs typeface="Arial" pitchFamily="34" charset="0"/>
              </a:rPr>
              <a:t>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HQS &amp; HQS DT 129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t>129</a:t>
            </a:r>
            <a:r>
              <a:rPr lang="en-US" sz="600" baseline="30000" dirty="0" smtClean="0"/>
              <a:t>th</a:t>
            </a:r>
            <a:r>
              <a:rPr lang="en-US" sz="600" dirty="0" smtClean="0"/>
              <a:t> </a:t>
            </a:r>
            <a:r>
              <a:rPr kumimoji="0" lang="en-US" sz="600" b="0" i="0" u="none" strike="noStrike" cap="none" normalizeH="0" baseline="0" dirty="0" smtClean="0">
                <a:ln>
                  <a:noFill/>
                </a:ln>
                <a:solidFill>
                  <a:schemeClr val="tx1"/>
                </a:solidFill>
                <a:effectLst/>
                <a:latin typeface="Arial" pitchFamily="34" charset="0"/>
                <a:cs typeface="Arial" pitchFamily="34" charset="0"/>
              </a:rPr>
              <a:t>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96</a:t>
            </a:r>
            <a:r>
              <a:rPr lang="en-US" sz="600" baseline="30000" dirty="0" smtClean="0"/>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305</a:t>
            </a:r>
            <a:r>
              <a:rPr lang="en-US" sz="600" baseline="30000" dirty="0" smtClean="0"/>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20</a:t>
            </a:r>
            <a:r>
              <a:rPr lang="en-US" sz="600" baseline="30000" dirty="0" smtClean="0"/>
              <a:t>TH</a:t>
            </a:r>
            <a:r>
              <a:rPr lang="en-US" sz="600" dirty="0" smtClean="0">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rPr>
              <a:t>526</a:t>
            </a:r>
            <a:r>
              <a:rPr lang="en-US" sz="600" baseline="30000" dirty="0" smtClean="0"/>
              <a:t>TH</a:t>
            </a:r>
            <a:r>
              <a:rPr lang="en-US" sz="600" dirty="0" smtClean="0"/>
              <a:t> </a:t>
            </a:r>
            <a:r>
              <a:rPr kumimoji="0" lang="en-US" sz="600" b="0" i="0" u="none" strike="noStrike" cap="none" normalizeH="0" baseline="0" dirty="0" smtClean="0">
                <a:ln>
                  <a:noFill/>
                </a:ln>
                <a:solidFill>
                  <a:schemeClr val="tx1"/>
                </a:solidFill>
                <a:effectLst/>
              </a:rPr>
              <a:t>SPT BN.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Text Box 7"/>
          <p:cNvSpPr txBox="1">
            <a:spLocks noChangeArrowheads="1"/>
          </p:cNvSpPr>
          <p:nvPr/>
        </p:nvSpPr>
        <p:spPr bwMode="auto">
          <a:xfrm>
            <a:off x="2313390" y="5162550"/>
            <a:ext cx="1634722" cy="1670685"/>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TEXAS</a:t>
            </a:r>
          </a:p>
          <a:p>
            <a:pPr marL="0" marR="0" lvl="0" indent="0" algn="ctr" defTabSz="914400" rtl="0" eaLnBrk="1" fontAlgn="base" latinLnBrk="0" hangingPunct="1">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Fort Hood:</a:t>
            </a:r>
          </a:p>
          <a:p>
            <a:pPr marL="0" marR="0" lvl="0" indent="0" algn="l" defTabSz="914400" rtl="0" eaLnBrk="1" fontAlgn="base" latinLnBrk="0" hangingPunct="1">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13</a:t>
            </a:r>
            <a:r>
              <a:rPr lang="en-US" sz="600" baseline="30000" dirty="0" smtClean="0"/>
              <a:t>TH</a:t>
            </a:r>
            <a:r>
              <a:rPr kumimoji="0" lang="en-US" sz="600" b="0" i="0" u="none" strike="noStrike" cap="none" normalizeH="0" baseline="0" dirty="0" smtClean="0">
                <a:ln>
                  <a:noFill/>
                </a:ln>
                <a:solidFill>
                  <a:schemeClr val="tx1"/>
                </a:solidFill>
                <a:effectLst/>
                <a:latin typeface="Arial" pitchFamily="34" charset="0"/>
                <a:cs typeface="Arial" pitchFamily="34" charset="0"/>
              </a:rPr>
              <a:t> ESC</a:t>
            </a:r>
          </a:p>
          <a:p>
            <a:r>
              <a:rPr lang="en-US" sz="600" dirty="0" smtClean="0"/>
              <a:t>27</a:t>
            </a:r>
            <a:r>
              <a:rPr lang="en-US" sz="600" baseline="30000" dirty="0" smtClean="0"/>
              <a:t>TH</a:t>
            </a:r>
            <a:r>
              <a:rPr lang="en-US" sz="600" dirty="0" smtClean="0"/>
              <a:t> SPT BN</a:t>
            </a:r>
          </a:p>
          <a:p>
            <a:r>
              <a:rPr lang="en-US" sz="600" dirty="0" smtClean="0"/>
              <a:t>575</a:t>
            </a:r>
            <a:r>
              <a:rPr lang="en-US" sz="600" baseline="30000" dirty="0" smtClean="0"/>
              <a:t>TH</a:t>
            </a:r>
            <a:r>
              <a:rPr lang="en-US" sz="600" dirty="0" smtClean="0"/>
              <a:t> SPT BN</a:t>
            </a:r>
          </a:p>
          <a:p>
            <a:r>
              <a:rPr lang="en-US" sz="600" dirty="0" smtClean="0"/>
              <a:t>SPT SQD 3</a:t>
            </a:r>
            <a:r>
              <a:rPr lang="en-US" sz="600" baseline="30000" dirty="0" smtClean="0"/>
              <a:t>RD</a:t>
            </a:r>
            <a:r>
              <a:rPr lang="en-US" sz="600" dirty="0" smtClean="0"/>
              <a:t> CAV</a:t>
            </a:r>
          </a:p>
          <a:p>
            <a:pPr lvl="0"/>
            <a:r>
              <a:rPr lang="en-US" sz="600" dirty="0" smtClean="0"/>
              <a:t>127</a:t>
            </a:r>
            <a:r>
              <a:rPr lang="en-US" sz="600" baseline="30000" dirty="0" smtClean="0"/>
              <a:t>TH</a:t>
            </a:r>
            <a:r>
              <a:rPr lang="en-US" sz="600" dirty="0" smtClean="0"/>
              <a:t> SPT BN</a:t>
            </a:r>
          </a:p>
          <a:p>
            <a:pPr lvl="0"/>
            <a:r>
              <a:rPr lang="en-US" sz="600" dirty="0" smtClean="0"/>
              <a:t>589</a:t>
            </a:r>
            <a:r>
              <a:rPr lang="en-US" sz="600" baseline="30000" dirty="0" smtClean="0"/>
              <a:t>TH</a:t>
            </a:r>
            <a:r>
              <a:rPr lang="en-US" sz="600" dirty="0" smtClean="0"/>
              <a:t> SPT BN</a:t>
            </a:r>
          </a:p>
          <a:p>
            <a:pPr lvl="0"/>
            <a:r>
              <a:rPr lang="en-US" sz="600" dirty="0" smtClean="0"/>
              <a:t>215</a:t>
            </a:r>
            <a:r>
              <a:rPr lang="en-US" sz="600" baseline="30000" dirty="0" smtClean="0"/>
              <a:t>TH</a:t>
            </a:r>
            <a:r>
              <a:rPr lang="en-US" sz="600" dirty="0" smtClean="0"/>
              <a:t> SPT BN</a:t>
            </a:r>
          </a:p>
          <a:p>
            <a:pPr lvl="0"/>
            <a:r>
              <a:rPr lang="en-US" sz="600" dirty="0" smtClean="0"/>
              <a:t>115</a:t>
            </a:r>
            <a:r>
              <a:rPr lang="en-US" sz="600" baseline="30000" dirty="0" smtClean="0"/>
              <a:t>TH</a:t>
            </a:r>
            <a:r>
              <a:rPr lang="en-US" sz="600" dirty="0" smtClean="0"/>
              <a:t> SPT BN</a:t>
            </a:r>
          </a:p>
          <a:p>
            <a:pPr lvl="0"/>
            <a:r>
              <a:rPr lang="en-US" sz="600" dirty="0" smtClean="0"/>
              <a:t>15</a:t>
            </a:r>
            <a:r>
              <a:rPr lang="en-US" sz="600" baseline="30000" dirty="0" smtClean="0"/>
              <a:t>TH</a:t>
            </a:r>
            <a:r>
              <a:rPr lang="en-US" sz="600" dirty="0" smtClean="0"/>
              <a:t> SPT BN</a:t>
            </a:r>
          </a:p>
          <a:p>
            <a:pPr lvl="0"/>
            <a:r>
              <a:rPr lang="en-US" sz="600" dirty="0" smtClean="0"/>
              <a:t>53</a:t>
            </a:r>
            <a:r>
              <a:rPr lang="en-US" sz="600" baseline="30000" dirty="0" smtClean="0"/>
              <a:t>RD</a:t>
            </a:r>
            <a:r>
              <a:rPr lang="en-US" sz="600" dirty="0" smtClean="0"/>
              <a:t> QM CO</a:t>
            </a:r>
          </a:p>
          <a:p>
            <a:r>
              <a:rPr lang="en-US" sz="600" dirty="0" smtClean="0"/>
              <a:t>565</a:t>
            </a:r>
            <a:r>
              <a:rPr lang="en-US" sz="600" baseline="30000" dirty="0" smtClean="0"/>
              <a:t>TH</a:t>
            </a:r>
            <a:r>
              <a:rPr lang="en-US" sz="600" dirty="0" smtClean="0"/>
              <a:t>QM CO</a:t>
            </a:r>
          </a:p>
          <a:p>
            <a:pPr lvl="0"/>
            <a:r>
              <a:rPr lang="en-US" sz="600" dirty="0" smtClean="0"/>
              <a:t>289</a:t>
            </a:r>
            <a:r>
              <a:rPr lang="en-US" sz="600" baseline="30000" dirty="0" smtClean="0"/>
              <a:t>TH</a:t>
            </a:r>
            <a:r>
              <a:rPr lang="en-US" sz="600" dirty="0" smtClean="0"/>
              <a:t> QM CO</a:t>
            </a:r>
          </a:p>
          <a:p>
            <a:pPr lvl="0"/>
            <a:r>
              <a:rPr lang="en-US" sz="600" dirty="0" smtClean="0"/>
              <a:t>67</a:t>
            </a:r>
            <a:r>
              <a:rPr lang="en-US" sz="600" baseline="30000" dirty="0" smtClean="0"/>
              <a:t>TH</a:t>
            </a:r>
            <a:r>
              <a:rPr lang="en-US" sz="600" dirty="0" smtClean="0"/>
              <a:t> SPT BN</a:t>
            </a:r>
          </a:p>
          <a:p>
            <a:endParaRPr lang="en-US" sz="600" dirty="0" smtClean="0"/>
          </a:p>
          <a:p>
            <a:pPr lvl="0"/>
            <a:endParaRPr lang="en-US" sz="600" dirty="0" smtClean="0"/>
          </a:p>
          <a:p>
            <a:pPr lvl="0"/>
            <a:endParaRPr lang="en-US" sz="600" dirty="0" smtClean="0"/>
          </a:p>
          <a:p>
            <a:endParaRPr lang="en-US" sz="600" dirty="0" smtClean="0"/>
          </a:p>
          <a:p>
            <a:pPr marL="0" marR="0" lvl="0" indent="0" algn="l" defTabSz="914400" rtl="0" eaLnBrk="1" fontAlgn="base" latinLnBrk="0" hangingPunct="1">
              <a:spcBef>
                <a:spcPct val="0"/>
              </a:spcBef>
              <a:buClrTx/>
              <a:buSzTx/>
              <a:buFontTx/>
              <a:buNone/>
              <a:tabLst/>
            </a:pPr>
            <a:endParaRPr lang="en-US" sz="600" dirty="0" smtClean="0">
              <a:latin typeface="Arial" pitchFamily="34" charset="0"/>
              <a:cs typeface="Arial" pitchFamily="34" charset="0"/>
            </a:endParaRPr>
          </a:p>
        </p:txBody>
      </p:sp>
      <p:sp>
        <p:nvSpPr>
          <p:cNvPr id="2056" name="Text Box 8"/>
          <p:cNvSpPr txBox="1">
            <a:spLocks noChangeArrowheads="1"/>
          </p:cNvSpPr>
          <p:nvPr/>
        </p:nvSpPr>
        <p:spPr bwMode="auto">
          <a:xfrm>
            <a:off x="4543425" y="4648200"/>
            <a:ext cx="1330325" cy="306388"/>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MISSOURI : Fort Leonard wood</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0193</a:t>
            </a:r>
            <a:r>
              <a:rPr kumimoji="0" lang="en-US" sz="600" b="1" i="0" u="none" strike="noStrike" cap="none" normalizeH="0" baseline="30000" dirty="0" smtClean="0">
                <a:ln>
                  <a:noFill/>
                </a:ln>
                <a:solidFill>
                  <a:schemeClr val="tx1"/>
                </a:solidFill>
                <a:effectLst/>
                <a:latin typeface="Arial" pitchFamily="34" charset="0"/>
                <a:cs typeface="Arial" pitchFamily="34" charset="0"/>
              </a:rPr>
              <a:t>RD</a:t>
            </a:r>
            <a:r>
              <a:rPr kumimoji="0" lang="en-US" sz="600" b="1" i="0" u="none" strike="noStrike" cap="none" normalizeH="0" baseline="0" dirty="0" smtClean="0">
                <a:ln>
                  <a:noFill/>
                </a:ln>
                <a:solidFill>
                  <a:schemeClr val="tx1"/>
                </a:solidFill>
                <a:effectLst/>
                <a:latin typeface="Arial" pitchFamily="34" charset="0"/>
                <a:cs typeface="Arial" pitchFamily="34" charset="0"/>
              </a:rPr>
              <a:t>  CS BN BSB MNVR EN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Text Box 9"/>
          <p:cNvSpPr txBox="1">
            <a:spLocks noChangeArrowheads="1"/>
          </p:cNvSpPr>
          <p:nvPr/>
        </p:nvSpPr>
        <p:spPr bwMode="auto">
          <a:xfrm>
            <a:off x="679280" y="2079163"/>
            <a:ext cx="803275" cy="1406245"/>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WASHINGTON</a:t>
            </a:r>
          </a:p>
          <a:p>
            <a:pPr marL="0" marR="0" lvl="0" indent="0" algn="ctr" defTabSz="914400" rtl="0" eaLnBrk="1" fontAlgn="base" latinLnBrk="0" hangingPunct="1">
              <a:lnSpc>
                <a:spcPct val="100000"/>
              </a:lnSpc>
              <a:spcBef>
                <a:spcPct val="0"/>
              </a:spcBef>
              <a:buClrTx/>
              <a:buSzTx/>
              <a:buFontTx/>
              <a:buNone/>
              <a:tabLst/>
            </a:pPr>
            <a:r>
              <a:rPr lang="en-US" sz="600" b="1" u="sng" dirty="0" smtClean="0"/>
              <a:t>Fort Lewis</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pPr>
            <a:r>
              <a:rPr lang="en-US" sz="600" dirty="0" smtClean="0">
                <a:latin typeface="Arial" pitchFamily="34" charset="0"/>
                <a:cs typeface="Arial" pitchFamily="34" charset="0"/>
              </a:rPr>
              <a:t>593</a:t>
            </a:r>
            <a:r>
              <a:rPr lang="en-US" sz="600" baseline="30000" dirty="0" smtClean="0">
                <a:latin typeface="Arial" pitchFamily="34" charset="0"/>
                <a:cs typeface="Arial" pitchFamily="34" charset="0"/>
              </a:rPr>
              <a:t>RD</a:t>
            </a:r>
            <a:r>
              <a:rPr lang="en-US" sz="600" dirty="0" smtClean="0">
                <a:latin typeface="Arial" pitchFamily="34" charset="0"/>
                <a:cs typeface="Arial" pitchFamily="34" charset="0"/>
              </a:rPr>
              <a:t> </a:t>
            </a:r>
            <a:r>
              <a:rPr lang="en-US" sz="600" dirty="0" smtClean="0"/>
              <a:t>ESC</a:t>
            </a:r>
            <a:endParaRPr lang="en-US" sz="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24</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295</a:t>
            </a:r>
            <a:r>
              <a:rPr lang="en-US" sz="600" baseline="30000" dirty="0" smtClean="0"/>
              <a:t>TH</a:t>
            </a:r>
            <a:r>
              <a:rPr lang="en-US" sz="600" dirty="0" smtClean="0">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rPr>
              <a:t>606</a:t>
            </a:r>
            <a:r>
              <a:rPr lang="en-US" sz="600" baseline="30000" dirty="0" smtClean="0"/>
              <a:t>TH</a:t>
            </a:r>
            <a:r>
              <a:rPr lang="en-US" sz="600" dirty="0" smtClean="0"/>
              <a:t> </a:t>
            </a:r>
            <a:r>
              <a:rPr kumimoji="0" lang="en-US" sz="600" b="0" i="0" u="none" strike="noStrike" cap="none" normalizeH="0" baseline="0" dirty="0" smtClean="0">
                <a:ln>
                  <a:noFill/>
                </a:ln>
                <a:solidFill>
                  <a:schemeClr val="tx1"/>
                </a:solidFill>
                <a:effectLst/>
              </a:rPr>
              <a:t>SPT CO</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602</a:t>
            </a:r>
            <a:r>
              <a:rPr lang="en-US" sz="600" baseline="30000" dirty="0" smtClean="0"/>
              <a:t>ND</a:t>
            </a:r>
            <a:r>
              <a:rPr lang="en-US" sz="600" dirty="0" smtClean="0">
                <a:latin typeface="Arial" pitchFamily="34" charset="0"/>
                <a:cs typeface="Arial" pitchFamily="34" charset="0"/>
              </a:rPr>
              <a:t>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rPr>
              <a:t>65</a:t>
            </a:r>
            <a:r>
              <a:rPr lang="en-US" sz="600" baseline="30000" dirty="0" smtClean="0"/>
              <a:t>TH</a:t>
            </a:r>
            <a:r>
              <a:rPr lang="en-US" sz="600" dirty="0" smtClean="0"/>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46</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t>308</a:t>
            </a:r>
            <a:r>
              <a:rPr lang="en-US" sz="600" baseline="30000" dirty="0" smtClean="0"/>
              <a:t>TH</a:t>
            </a:r>
            <a:r>
              <a:rPr lang="en-US" sz="600" dirty="0" smtClean="0"/>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296</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SPT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t>2</a:t>
            </a:r>
            <a:r>
              <a:rPr lang="en-US" sz="600" baseline="30000" dirty="0" smtClean="0"/>
              <a:t>ND</a:t>
            </a:r>
            <a:r>
              <a:rPr lang="en-US" sz="600" dirty="0" smtClean="0"/>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702</a:t>
            </a:r>
            <a:r>
              <a:rPr lang="en-US" sz="600" baseline="30000" dirty="0" smtClean="0"/>
              <a:t>ND</a:t>
            </a:r>
            <a:r>
              <a:rPr kumimoji="0" lang="en-US" sz="600" b="0" i="0" u="none" strike="noStrike" cap="none" normalizeH="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t>125</a:t>
            </a:r>
            <a:r>
              <a:rPr lang="en-US" sz="600" baseline="30000" dirty="0" smtClean="0"/>
              <a:t>TH</a:t>
            </a:r>
            <a:r>
              <a:rPr lang="en-US" sz="600" dirty="0" smtClean="0"/>
              <a:t> SPT CO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768350" y="3581400"/>
            <a:ext cx="1290637" cy="111252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COLORADO: Fort</a:t>
            </a:r>
            <a:r>
              <a:rPr kumimoji="0" lang="en-US" sz="600" b="1" i="0" u="sng" strike="noStrike" cap="none" normalizeH="0" dirty="0" smtClean="0">
                <a:ln>
                  <a:noFill/>
                </a:ln>
                <a:solidFill>
                  <a:schemeClr val="tx1"/>
                </a:solidFill>
                <a:effectLst/>
                <a:latin typeface="Arial" pitchFamily="34" charset="0"/>
                <a:cs typeface="Arial" pitchFamily="34" charset="0"/>
              </a:rPr>
              <a:t> Carson</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259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247</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a:t>
            </a:r>
            <a:r>
              <a:rPr kumimoji="0" lang="en-US" sz="600" b="0" i="0" u="none" strike="noStrike" cap="none" normalizeH="0" baseline="0" dirty="0" smtClean="0">
                <a:ln>
                  <a:noFill/>
                </a:ln>
                <a:solidFill>
                  <a:schemeClr val="tx1"/>
                </a:solidFill>
                <a:effectLst/>
                <a:latin typeface="Arial" pitchFamily="34" charset="0"/>
                <a:cs typeface="Arial" pitchFamily="34" charset="0"/>
              </a:rPr>
              <a:t>QM CO QM SPLY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43</a:t>
            </a:r>
            <a:r>
              <a:rPr kumimoji="0" lang="en-US" sz="600" b="0" i="0" u="none" strike="noStrike" cap="none" normalizeH="0" baseline="30000" dirty="0" smtClean="0">
                <a:ln>
                  <a:noFill/>
                </a:ln>
                <a:solidFill>
                  <a:schemeClr val="tx1"/>
                </a:solidFill>
                <a:effectLst/>
                <a:latin typeface="Arial" pitchFamily="34" charset="0"/>
                <a:cs typeface="Arial" pitchFamily="34" charset="0"/>
              </a:rPr>
              <a:t>RD</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HQS &amp; HQS DET 68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SUP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404</a:t>
            </a:r>
            <a:r>
              <a:rPr lang="en-US" sz="600" baseline="30000" dirty="0" smtClean="0"/>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4</a:t>
            </a:r>
            <a:r>
              <a:rPr lang="en-US" sz="600" baseline="30000" dirty="0" smtClean="0"/>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65</a:t>
            </a:r>
            <a:r>
              <a:rPr lang="en-US" sz="600" baseline="30000" dirty="0" smtClean="0"/>
              <a:t>TH</a:t>
            </a:r>
            <a:r>
              <a:rPr kumimoji="0" lang="en-US" sz="600" b="0" i="0" u="none" strike="noStrike" cap="none" normalizeH="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704</a:t>
            </a:r>
            <a:r>
              <a:rPr lang="en-US" sz="600" baseline="30000" dirty="0" smtClean="0"/>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rPr>
              <a:t>68</a:t>
            </a:r>
            <a:r>
              <a:rPr kumimoji="0" lang="en-US" sz="600" b="0" i="0" u="none" strike="noStrike" cap="none" normalizeH="0" baseline="30000" dirty="0" smtClean="0">
                <a:ln>
                  <a:noFill/>
                </a:ln>
                <a:solidFill>
                  <a:schemeClr val="tx1"/>
                </a:solidFill>
                <a:effectLst/>
              </a:rPr>
              <a:t>th</a:t>
            </a:r>
            <a:r>
              <a:rPr kumimoji="0" lang="en-US" sz="600" b="0" i="0" u="none" strike="noStrike" cap="none" normalizeH="0" baseline="0" dirty="0" smtClean="0">
                <a:ln>
                  <a:noFill/>
                </a:ln>
                <a:solidFill>
                  <a:schemeClr val="tx1"/>
                </a:solidFill>
                <a:effectLst/>
              </a:rPr>
              <a:t> SPT BN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Text Box 11"/>
          <p:cNvSpPr txBox="1">
            <a:spLocks noChangeArrowheads="1"/>
          </p:cNvSpPr>
          <p:nvPr/>
        </p:nvSpPr>
        <p:spPr bwMode="auto">
          <a:xfrm>
            <a:off x="3969476" y="4982706"/>
            <a:ext cx="819499" cy="1113294"/>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OKLAHOMA </a:t>
            </a:r>
          </a:p>
          <a:p>
            <a:pPr marL="0" marR="0" lvl="0" indent="0" algn="ctr" defTabSz="914400" rtl="0" eaLnBrk="1" fontAlgn="base" latinLnBrk="0" hangingPunct="1">
              <a:lnSpc>
                <a:spcPct val="100000"/>
              </a:lnSpc>
              <a:spcBef>
                <a:spcPct val="0"/>
              </a:spcBef>
              <a:buClrTx/>
              <a:buSzTx/>
              <a:buFontTx/>
              <a:buNone/>
              <a:tabLst/>
            </a:pPr>
            <a:r>
              <a:rPr lang="en-US" sz="600" b="1" u="sng" dirty="0" smtClean="0"/>
              <a:t>Fort Sill</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168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696</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571</a:t>
            </a:r>
            <a:r>
              <a:rPr kumimoji="0" lang="en-US" sz="600" b="0" i="0" u="none" strike="noStrike" cap="none" normalizeH="0" baseline="30000" dirty="0" smtClean="0">
                <a:ln>
                  <a:noFill/>
                </a:ln>
                <a:solidFill>
                  <a:schemeClr val="tx1"/>
                </a:solidFill>
                <a:effectLst/>
                <a:latin typeface="Arial" pitchFamily="34" charset="0"/>
                <a:cs typeface="Arial" pitchFamily="34" charset="0"/>
              </a:rPr>
              <a:t>ST</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609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578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609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66</a:t>
            </a:r>
            <a:r>
              <a:rPr lang="en-US" sz="600" baseline="30000" dirty="0" smtClean="0"/>
              <a:t>TH</a:t>
            </a:r>
            <a:r>
              <a:rPr lang="en-US" sz="600" dirty="0" smtClean="0">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609</a:t>
            </a:r>
            <a:r>
              <a:rPr lang="en-US" sz="600" baseline="30000" dirty="0" smtClean="0"/>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CO</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57</a:t>
            </a:r>
            <a:r>
              <a:rPr lang="en-US" sz="600" baseline="30000" dirty="0" smtClean="0"/>
              <a:t>TH</a:t>
            </a:r>
            <a:r>
              <a:rPr lang="en-US" sz="600" dirty="0" smtClean="0">
                <a:latin typeface="Arial" pitchFamily="34" charset="0"/>
                <a:cs typeface="Arial" pitchFamily="34" charset="0"/>
              </a:rPr>
              <a:t>  SPT BN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8" name="Line 63"/>
          <p:cNvSpPr>
            <a:spLocks noChangeShapeType="1"/>
          </p:cNvSpPr>
          <p:nvPr/>
        </p:nvSpPr>
        <p:spPr bwMode="auto">
          <a:xfrm flipV="1">
            <a:off x="2749550" y="3657600"/>
            <a:ext cx="1524000" cy="11430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2060" name="Text Box 12"/>
          <p:cNvSpPr txBox="1">
            <a:spLocks noChangeArrowheads="1"/>
          </p:cNvSpPr>
          <p:nvPr/>
        </p:nvSpPr>
        <p:spPr bwMode="auto">
          <a:xfrm>
            <a:off x="2359742" y="4365169"/>
            <a:ext cx="964966" cy="809757"/>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KANSAS: Fort</a:t>
            </a:r>
            <a:r>
              <a:rPr kumimoji="0" lang="en-US" sz="600" b="1" i="0" u="sng" strike="noStrike" cap="none" normalizeH="0" dirty="0" smtClean="0">
                <a:ln>
                  <a:noFill/>
                </a:ln>
                <a:solidFill>
                  <a:schemeClr val="tx1"/>
                </a:solidFill>
                <a:effectLst/>
                <a:latin typeface="Arial" pitchFamily="34" charset="0"/>
                <a:cs typeface="Arial" pitchFamily="34" charset="0"/>
              </a:rPr>
              <a:t> Riley</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a:t>
            </a:r>
            <a:r>
              <a:rPr kumimoji="0" lang="en-US" sz="600" b="0" i="0" u="none" strike="noStrike" cap="none" normalizeH="0" baseline="30000" dirty="0" smtClean="0">
                <a:ln>
                  <a:noFill/>
                </a:ln>
                <a:solidFill>
                  <a:schemeClr val="tx1"/>
                </a:solidFill>
                <a:effectLst/>
                <a:latin typeface="Arial" pitchFamily="34" charset="0"/>
                <a:cs typeface="Arial" pitchFamily="34" charset="0"/>
              </a:rPr>
              <a:t>ST</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601</a:t>
            </a:r>
            <a:r>
              <a:rPr kumimoji="0" lang="en-US" sz="600" b="0" i="0" u="none" strike="noStrike" cap="none" normalizeH="0" baseline="30000" dirty="0" smtClean="0">
                <a:ln>
                  <a:noFill/>
                </a:ln>
                <a:solidFill>
                  <a:schemeClr val="tx1"/>
                </a:solidFill>
                <a:effectLst/>
                <a:latin typeface="Arial" pitchFamily="34" charset="0"/>
                <a:cs typeface="Arial" pitchFamily="34" charset="0"/>
              </a:rPr>
              <a:t>ST</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299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701</a:t>
            </a:r>
            <a:r>
              <a:rPr lang="en-US" sz="600" baseline="30000" dirty="0" smtClean="0"/>
              <a:t>ST</a:t>
            </a:r>
            <a:r>
              <a:rPr lang="en-US" sz="600" dirty="0" smtClean="0"/>
              <a:t> </a:t>
            </a:r>
            <a:r>
              <a:rPr lang="en-US" sz="600" dirty="0" smtClean="0">
                <a:latin typeface="Arial" pitchFamily="34" charset="0"/>
                <a:cs typeface="Arial" pitchFamily="34" charset="0"/>
              </a:rPr>
              <a:t>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101</a:t>
            </a:r>
            <a:r>
              <a:rPr lang="en-US" sz="600" baseline="30000" dirty="0" smtClean="0"/>
              <a:t>ST</a:t>
            </a:r>
            <a:r>
              <a:rPr lang="en-US" sz="600" dirty="0" smtClean="0"/>
              <a:t> </a:t>
            </a:r>
            <a:r>
              <a:rPr kumimoji="0" lang="en-US" sz="600" b="0" i="0" u="none" strike="noStrike" cap="none" normalizeH="0" baseline="0" dirty="0" smtClean="0">
                <a:ln>
                  <a:noFill/>
                </a:ln>
                <a:solidFill>
                  <a:schemeClr val="tx1"/>
                </a:solidFill>
                <a:effectLst/>
                <a:latin typeface="Arial" pitchFamily="34" charset="0"/>
                <a:cs typeface="Arial" pitchFamily="34" charset="0"/>
              </a:rPr>
              <a:t>SPTBN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541</a:t>
            </a:r>
            <a:r>
              <a:rPr lang="en-US" sz="600" baseline="30000" dirty="0" smtClean="0"/>
              <a:t>ST</a:t>
            </a:r>
            <a:r>
              <a:rPr lang="en-US" sz="600" dirty="0" smtClean="0">
                <a:latin typeface="Arial" pitchFamily="34" charset="0"/>
                <a:cs typeface="Arial" pitchFamily="34" charset="0"/>
              </a:rPr>
              <a:t> SPT BN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Text Box 13"/>
          <p:cNvSpPr txBox="1">
            <a:spLocks noChangeArrowheads="1"/>
          </p:cNvSpPr>
          <p:nvPr/>
        </p:nvSpPr>
        <p:spPr bwMode="auto">
          <a:xfrm>
            <a:off x="3966310" y="6108700"/>
            <a:ext cx="1123135" cy="5207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LOUISIANA: Fort Polk</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94</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88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Freeform 34"/>
          <p:cNvSpPr>
            <a:spLocks/>
          </p:cNvSpPr>
          <p:nvPr/>
        </p:nvSpPr>
        <p:spPr bwMode="auto">
          <a:xfrm>
            <a:off x="4467646" y="3352801"/>
            <a:ext cx="533400" cy="457200"/>
          </a:xfrm>
          <a:custGeom>
            <a:avLst/>
            <a:gdLst>
              <a:gd name="T0" fmla="*/ 0 w 368"/>
              <a:gd name="T1" fmla="*/ 2147483647 h 303"/>
              <a:gd name="T2" fmla="*/ 2147483647 w 368"/>
              <a:gd name="T3" fmla="*/ 0 h 303"/>
              <a:gd name="T4" fmla="*/ 2147483647 w 368"/>
              <a:gd name="T5" fmla="*/ 0 h 303"/>
              <a:gd name="T6" fmla="*/ 2147483647 w 368"/>
              <a:gd name="T7" fmla="*/ 2147483647 h 303"/>
              <a:gd name="T8" fmla="*/ 2147483647 w 368"/>
              <a:gd name="T9" fmla="*/ 2147483647 h 303"/>
              <a:gd name="T10" fmla="*/ 2147483647 w 368"/>
              <a:gd name="T11" fmla="*/ 2147483647 h 303"/>
              <a:gd name="T12" fmla="*/ 2147483647 w 368"/>
              <a:gd name="T13" fmla="*/ 2147483647 h 303"/>
              <a:gd name="T14" fmla="*/ 2147483647 w 368"/>
              <a:gd name="T15" fmla="*/ 2147483647 h 303"/>
              <a:gd name="T16" fmla="*/ 2147483647 w 368"/>
              <a:gd name="T17" fmla="*/ 2147483647 h 303"/>
              <a:gd name="T18" fmla="*/ 2147483647 w 368"/>
              <a:gd name="T19" fmla="*/ 2147483647 h 303"/>
              <a:gd name="T20" fmla="*/ 2147483647 w 368"/>
              <a:gd name="T21" fmla="*/ 2147483647 h 303"/>
              <a:gd name="T22" fmla="*/ 2147483647 w 368"/>
              <a:gd name="T23" fmla="*/ 2147483647 h 303"/>
              <a:gd name="T24" fmla="*/ 2147483647 w 368"/>
              <a:gd name="T25" fmla="*/ 2147483647 h 303"/>
              <a:gd name="T26" fmla="*/ 2147483647 w 368"/>
              <a:gd name="T27" fmla="*/ 2147483647 h 303"/>
              <a:gd name="T28" fmla="*/ 2147483647 w 368"/>
              <a:gd name="T29" fmla="*/ 2147483647 h 303"/>
              <a:gd name="T30" fmla="*/ 2147483647 w 368"/>
              <a:gd name="T31" fmla="*/ 2147483647 h 303"/>
              <a:gd name="T32" fmla="*/ 2147483647 w 368"/>
              <a:gd name="T33" fmla="*/ 2147483647 h 303"/>
              <a:gd name="T34" fmla="*/ 2147483647 w 368"/>
              <a:gd name="T35" fmla="*/ 2147483647 h 303"/>
              <a:gd name="T36" fmla="*/ 2147483647 w 368"/>
              <a:gd name="T37" fmla="*/ 2147483647 h 303"/>
              <a:gd name="T38" fmla="*/ 2147483647 w 368"/>
              <a:gd name="T39" fmla="*/ 2147483647 h 303"/>
              <a:gd name="T40" fmla="*/ 2147483647 w 368"/>
              <a:gd name="T41" fmla="*/ 2147483647 h 303"/>
              <a:gd name="T42" fmla="*/ 2147483647 w 368"/>
              <a:gd name="T43" fmla="*/ 2147483647 h 303"/>
              <a:gd name="T44" fmla="*/ 2147483647 w 368"/>
              <a:gd name="T45" fmla="*/ 2147483647 h 303"/>
              <a:gd name="T46" fmla="*/ 2147483647 w 368"/>
              <a:gd name="T47" fmla="*/ 2147483647 h 303"/>
              <a:gd name="T48" fmla="*/ 2147483647 w 368"/>
              <a:gd name="T49" fmla="*/ 2147483647 h 303"/>
              <a:gd name="T50" fmla="*/ 0 w 368"/>
              <a:gd name="T51" fmla="*/ 2147483647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0" y="0"/>
                </a:lnTo>
                <a:lnTo>
                  <a:pt x="194" y="0"/>
                </a:lnTo>
                <a:lnTo>
                  <a:pt x="220" y="9"/>
                </a:lnTo>
                <a:lnTo>
                  <a:pt x="206" y="35"/>
                </a:lnTo>
                <a:lnTo>
                  <a:pt x="253" y="78"/>
                </a:lnTo>
                <a:lnTo>
                  <a:pt x="268" y="114"/>
                </a:lnTo>
                <a:lnTo>
                  <a:pt x="296" y="105"/>
                </a:lnTo>
                <a:lnTo>
                  <a:pt x="295" y="156"/>
                </a:lnTo>
                <a:lnTo>
                  <a:pt x="323" y="171"/>
                </a:lnTo>
                <a:lnTo>
                  <a:pt x="336" y="216"/>
                </a:lnTo>
                <a:lnTo>
                  <a:pt x="356" y="220"/>
                </a:lnTo>
                <a:lnTo>
                  <a:pt x="367" y="238"/>
                </a:lnTo>
                <a:lnTo>
                  <a:pt x="342" y="264"/>
                </a:lnTo>
                <a:lnTo>
                  <a:pt x="334" y="294"/>
                </a:lnTo>
                <a:lnTo>
                  <a:pt x="299" y="302"/>
                </a:lnTo>
                <a:lnTo>
                  <a:pt x="308" y="269"/>
                </a:lnTo>
                <a:lnTo>
                  <a:pt x="170" y="281"/>
                </a:lnTo>
                <a:lnTo>
                  <a:pt x="72" y="293"/>
                </a:lnTo>
                <a:lnTo>
                  <a:pt x="66" y="261"/>
                </a:lnTo>
                <a:lnTo>
                  <a:pt x="59" y="165"/>
                </a:lnTo>
                <a:lnTo>
                  <a:pt x="58" y="112"/>
                </a:lnTo>
                <a:lnTo>
                  <a:pt x="25" y="88"/>
                </a:lnTo>
                <a:lnTo>
                  <a:pt x="37" y="66"/>
                </a:lnTo>
                <a:lnTo>
                  <a:pt x="21" y="54"/>
                </a:lnTo>
                <a:lnTo>
                  <a:pt x="0" y="10"/>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dirty="0"/>
          </a:p>
        </p:txBody>
      </p:sp>
      <p:sp>
        <p:nvSpPr>
          <p:cNvPr id="2062" name="Text Box 14"/>
          <p:cNvSpPr txBox="1">
            <a:spLocks noChangeArrowheads="1"/>
          </p:cNvSpPr>
          <p:nvPr/>
        </p:nvSpPr>
        <p:spPr bwMode="auto">
          <a:xfrm>
            <a:off x="6553200" y="4800600"/>
            <a:ext cx="950913" cy="1825725"/>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GEORGIA</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Hunter AAF:</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473</a:t>
            </a:r>
            <a:r>
              <a:rPr kumimoji="0" lang="en-US" sz="600" b="0" i="0" u="none" strike="noStrike" cap="none" normalizeH="0" baseline="30000" dirty="0" smtClean="0">
                <a:ln>
                  <a:noFill/>
                </a:ln>
                <a:solidFill>
                  <a:schemeClr val="tx1"/>
                </a:solidFill>
                <a:effectLst/>
                <a:latin typeface="Arial" pitchFamily="34" charset="0"/>
                <a:cs typeface="Arial" pitchFamily="34" charset="0"/>
              </a:rPr>
              <a:t>RD</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r>
              <a:rPr lang="en-US" sz="600" dirty="0" smtClean="0"/>
              <a:t>603</a:t>
            </a:r>
            <a:r>
              <a:rPr lang="en-US" sz="600" baseline="30000" dirty="0" smtClean="0"/>
              <a:t>RD</a:t>
            </a:r>
            <a:r>
              <a:rPr lang="en-US" sz="600" dirty="0" smtClean="0"/>
              <a:t> SPT BN</a:t>
            </a:r>
          </a:p>
          <a:p>
            <a:pPr lvl="0"/>
            <a:r>
              <a:rPr lang="en-US" sz="600" dirty="0" smtClean="0"/>
              <a:t>260</a:t>
            </a:r>
            <a:r>
              <a:rPr lang="en-US" sz="600" baseline="30000" dirty="0" smtClean="0"/>
              <a:t>TH</a:t>
            </a:r>
            <a:r>
              <a:rPr lang="en-US" sz="600" dirty="0" smtClean="0"/>
              <a:t> QM BN</a:t>
            </a:r>
          </a:p>
          <a:p>
            <a:pPr lvl="0"/>
            <a:r>
              <a:rPr lang="en-US" sz="600" dirty="0" smtClean="0"/>
              <a:t>110</a:t>
            </a:r>
            <a:r>
              <a:rPr lang="en-US" sz="600" baseline="30000" dirty="0" smtClean="0"/>
              <a:t>TH</a:t>
            </a:r>
            <a:r>
              <a:rPr lang="en-US" sz="600" dirty="0" smtClean="0"/>
              <a:t> QM CO</a:t>
            </a:r>
          </a:p>
          <a:p>
            <a:pPr marL="0" marR="0" lvl="0" indent="0" algn="l" defTabSz="914400" rtl="0" eaLnBrk="1" fontAlgn="base" latinLnBrk="0" hangingPunct="1">
              <a:lnSpc>
                <a:spcPct val="100000"/>
              </a:lnSpc>
              <a:spcBef>
                <a:spcPct val="0"/>
              </a:spcBef>
              <a:buClrTx/>
              <a:buSzTx/>
              <a:buFontTx/>
              <a:buNone/>
              <a:tabLst/>
            </a:pPr>
            <a:endParaRPr lang="en-US" sz="600" b="1" dirty="0" smtClean="0"/>
          </a:p>
          <a:p>
            <a:pPr marL="0" marR="0" lvl="0" indent="0" algn="l" defTabSz="914400" rtl="0" eaLnBrk="1" fontAlgn="base" latinLnBrk="0" hangingPunct="1">
              <a:lnSpc>
                <a:spcPct val="100000"/>
              </a:lnSpc>
              <a:spcBef>
                <a:spcPct val="0"/>
              </a:spcBef>
              <a:buClrTx/>
              <a:buSzTx/>
              <a:buFontTx/>
              <a:buNone/>
              <a:tabLst/>
            </a:pPr>
            <a:r>
              <a:rPr lang="en-US" sz="600" b="1" dirty="0" smtClean="0"/>
              <a:t>Fort Stewart:</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135</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226</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QM CO</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3</a:t>
            </a:r>
            <a:r>
              <a:rPr kumimoji="0" lang="en-US" sz="600" b="0" i="0" u="none" strike="noStrike" cap="none" normalizeH="0" baseline="30000" dirty="0" smtClean="0">
                <a:ln>
                  <a:noFill/>
                </a:ln>
                <a:solidFill>
                  <a:schemeClr val="tx1"/>
                </a:solidFill>
                <a:effectLst/>
                <a:latin typeface="Arial" pitchFamily="34" charset="0"/>
                <a:cs typeface="Arial" pitchFamily="34" charset="0"/>
              </a:rPr>
              <a:t>RD</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87</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703</a:t>
            </a:r>
            <a:r>
              <a:rPr lang="en-US" sz="600" baseline="30000" dirty="0" smtClean="0"/>
              <a:t>RD</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26</a:t>
            </a:r>
            <a:r>
              <a:rPr lang="en-US" sz="600" baseline="30000" dirty="0" smtClean="0"/>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3</a:t>
            </a:r>
            <a:r>
              <a:rPr lang="en-US" sz="600" baseline="30000" dirty="0" smtClean="0"/>
              <a:t>RD</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endParaRPr lang="en-US" sz="600" dirty="0" smtClean="0"/>
          </a:p>
          <a:p>
            <a:pPr marL="0" marR="0" lvl="0" indent="0" algn="l" defTabSz="914400" rtl="0" eaLnBrk="1" fontAlgn="base" latinLnBrk="0" hangingPunct="1">
              <a:lnSpc>
                <a:spcPct val="100000"/>
              </a:lnSpc>
              <a:spcBef>
                <a:spcPct val="0"/>
              </a:spcBef>
              <a:buClrTx/>
              <a:buSzTx/>
              <a:buFontTx/>
              <a:buNone/>
              <a:tabLst/>
            </a:pPr>
            <a:r>
              <a:rPr lang="en-US" sz="600" b="1" dirty="0" smtClean="0"/>
              <a:t>Fort </a:t>
            </a:r>
            <a:r>
              <a:rPr lang="en-US" sz="600" b="1" dirty="0" err="1" smtClean="0"/>
              <a:t>Benning</a:t>
            </a:r>
            <a:r>
              <a:rPr lang="en-US" sz="600" b="1" dirty="0" smtClean="0"/>
              <a:t>:</a:t>
            </a:r>
            <a:endParaRPr lang="en-US" sz="600" b="1" dirty="0" smtClean="0">
              <a:latin typeface="Arial" pitchFamily="34" charset="0"/>
              <a:cs typeface="Arial" pitchFamily="34" charset="0"/>
            </a:endParaRPr>
          </a:p>
          <a:p>
            <a:r>
              <a:rPr lang="en-US" sz="600" dirty="0" smtClean="0"/>
              <a:t>203</a:t>
            </a:r>
            <a:r>
              <a:rPr lang="en-US" sz="600" baseline="30000" dirty="0" smtClean="0"/>
              <a:t>RD</a:t>
            </a:r>
            <a:r>
              <a:rPr lang="en-US" sz="600" dirty="0" smtClean="0"/>
              <a:t> SPT BN</a:t>
            </a: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63" name="Picture 15" descr="C:\Users\denise.d.burton.ctr\Desktop\southkorea.jpg"/>
          <p:cNvPicPr>
            <a:picLocks noChangeAspect="1" noChangeArrowheads="1"/>
          </p:cNvPicPr>
          <p:nvPr/>
        </p:nvPicPr>
        <p:blipFill>
          <a:blip r:embed="rId2" cstate="print"/>
          <a:srcRect/>
          <a:stretch>
            <a:fillRect/>
          </a:stretch>
        </p:blipFill>
        <p:spPr bwMode="auto">
          <a:xfrm>
            <a:off x="3892550" y="1143000"/>
            <a:ext cx="838200" cy="1077979"/>
          </a:xfrm>
          <a:prstGeom prst="rect">
            <a:avLst/>
          </a:prstGeom>
          <a:noFill/>
        </p:spPr>
      </p:pic>
      <p:sp>
        <p:nvSpPr>
          <p:cNvPr id="141" name="Line 93"/>
          <p:cNvSpPr>
            <a:spLocks noChangeShapeType="1"/>
          </p:cNvSpPr>
          <p:nvPr/>
        </p:nvSpPr>
        <p:spPr bwMode="auto">
          <a:xfrm flipH="1">
            <a:off x="4417621" y="1524000"/>
            <a:ext cx="541729" cy="85106"/>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pic>
        <p:nvPicPr>
          <p:cNvPr id="2068" name="Picture 20" descr="C:\Users\denise.d.burton.ctr\Desktop\Japan.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808434" y="1012384"/>
            <a:ext cx="794426" cy="914400"/>
          </a:xfrm>
          <a:prstGeom prst="rect">
            <a:avLst/>
          </a:prstGeom>
          <a:noFill/>
        </p:spPr>
      </p:pic>
      <p:sp>
        <p:nvSpPr>
          <p:cNvPr id="144" name="Line 93"/>
          <p:cNvSpPr>
            <a:spLocks noChangeShapeType="1"/>
          </p:cNvSpPr>
          <p:nvPr/>
        </p:nvSpPr>
        <p:spPr bwMode="auto">
          <a:xfrm flipH="1">
            <a:off x="6466114" y="1077685"/>
            <a:ext cx="478972" cy="185057"/>
          </a:xfrm>
          <a:prstGeom prst="line">
            <a:avLst/>
          </a:prstGeom>
          <a:noFill/>
          <a:ln w="19050">
            <a:solidFill>
              <a:schemeClr val="tx2"/>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2069" name="Text Box 21"/>
          <p:cNvSpPr txBox="1">
            <a:spLocks noChangeArrowheads="1"/>
          </p:cNvSpPr>
          <p:nvPr/>
        </p:nvSpPr>
        <p:spPr bwMode="auto">
          <a:xfrm>
            <a:off x="6853468" y="936174"/>
            <a:ext cx="890587" cy="6858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JAPAN</a:t>
            </a:r>
          </a:p>
          <a:p>
            <a:pPr marL="0" marR="0" lvl="0" indent="0" algn="ctr" defTabSz="914400" rtl="0" eaLnBrk="1" fontAlgn="base" latinLnBrk="0" hangingPunct="1">
              <a:lnSpc>
                <a:spcPct val="100000"/>
              </a:lnSpc>
              <a:spcBef>
                <a:spcPct val="0"/>
              </a:spcBef>
              <a:buClrTx/>
              <a:buSzTx/>
              <a:buFontTx/>
              <a:buNone/>
              <a:tabLst/>
            </a:pPr>
            <a:endParaRPr kumimoji="0" lang="en-US" sz="2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10</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Group</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HHC, 35</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505</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QM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87</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QM DET</a:t>
            </a: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descr="C:\Users\michael.a.gilmore\Desktop\germany.jpg"/>
          <p:cNvPicPr>
            <a:picLocks noChangeAspect="1" noChangeArrowheads="1"/>
          </p:cNvPicPr>
          <p:nvPr/>
        </p:nvPicPr>
        <p:blipFill>
          <a:blip r:embed="rId4" cstate="print"/>
          <a:srcRect/>
          <a:stretch>
            <a:fillRect/>
          </a:stretch>
        </p:blipFill>
        <p:spPr bwMode="auto">
          <a:xfrm>
            <a:off x="2269586" y="1101437"/>
            <a:ext cx="685800" cy="813661"/>
          </a:xfrm>
          <a:prstGeom prst="rect">
            <a:avLst/>
          </a:prstGeom>
          <a:solidFill>
            <a:schemeClr val="accent1">
              <a:lumMod val="50000"/>
            </a:schemeClr>
          </a:solidFill>
        </p:spPr>
      </p:pic>
      <p:sp>
        <p:nvSpPr>
          <p:cNvPr id="99" name="Text Box 17"/>
          <p:cNvSpPr txBox="1">
            <a:spLocks noChangeArrowheads="1"/>
          </p:cNvSpPr>
          <p:nvPr/>
        </p:nvSpPr>
        <p:spPr bwMode="auto">
          <a:xfrm>
            <a:off x="2921331" y="990600"/>
            <a:ext cx="1068778" cy="12192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0" name="Line 72"/>
          <p:cNvSpPr>
            <a:spLocks noChangeShapeType="1"/>
          </p:cNvSpPr>
          <p:nvPr/>
        </p:nvSpPr>
        <p:spPr bwMode="auto">
          <a:xfrm flipH="1" flipV="1">
            <a:off x="4349748" y="3962400"/>
            <a:ext cx="76201" cy="10668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9300" name="Line 72"/>
          <p:cNvSpPr>
            <a:spLocks noChangeShapeType="1"/>
          </p:cNvSpPr>
          <p:nvPr/>
        </p:nvSpPr>
        <p:spPr bwMode="auto">
          <a:xfrm flipH="1" flipV="1">
            <a:off x="4730750" y="3657600"/>
            <a:ext cx="609600" cy="9906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00" name="Text Box 17"/>
          <p:cNvSpPr txBox="1">
            <a:spLocks noChangeArrowheads="1"/>
          </p:cNvSpPr>
          <p:nvPr/>
        </p:nvSpPr>
        <p:spPr bwMode="auto">
          <a:xfrm>
            <a:off x="6711950" y="1657350"/>
            <a:ext cx="990600" cy="9144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600" b="1" u="sng" dirty="0" smtClean="0">
                <a:latin typeface="Arial" pitchFamily="34" charset="0"/>
                <a:cs typeface="Arial" pitchFamily="34" charset="0"/>
              </a:rPr>
              <a:t>New York: Fort Drum</a:t>
            </a:r>
          </a:p>
          <a:p>
            <a:pPr marL="0" marR="0" lvl="0" indent="0" algn="ctr" defTabSz="914400" rtl="0" eaLnBrk="1" fontAlgn="base" latinLnBrk="0" hangingPunct="1">
              <a:lnSpc>
                <a:spcPct val="100000"/>
              </a:lnSpc>
              <a:spcBef>
                <a:spcPct val="0"/>
              </a:spcBef>
              <a:spcAft>
                <a:spcPts val="1000"/>
              </a:spcAft>
              <a:buClrTx/>
              <a:buSzTx/>
              <a:buFontTx/>
              <a:buNone/>
              <a:tabLst/>
            </a:pPr>
            <a:endParaRPr lang="en-US" sz="600" b="1" u="sng" dirty="0" smtClean="0">
              <a:latin typeface="Arial" pitchFamily="34" charset="0"/>
              <a:cs typeface="Arial" pitchFamily="34" charset="0"/>
            </a:endParaRPr>
          </a:p>
          <a:p>
            <a:pPr lvl="0" fontAlgn="base">
              <a:spcBef>
                <a:spcPct val="0"/>
              </a:spcBef>
              <a:spcAft>
                <a:spcPct val="0"/>
              </a:spcAft>
            </a:pPr>
            <a:endParaRPr lang="en-US"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Text Box 17"/>
          <p:cNvSpPr txBox="1">
            <a:spLocks noChangeArrowheads="1"/>
          </p:cNvSpPr>
          <p:nvPr/>
        </p:nvSpPr>
        <p:spPr bwMode="auto">
          <a:xfrm>
            <a:off x="1018720" y="4844143"/>
            <a:ext cx="934396" cy="30480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California: Fort Irwin</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Line 72"/>
          <p:cNvSpPr>
            <a:spLocks noChangeShapeType="1"/>
          </p:cNvSpPr>
          <p:nvPr/>
        </p:nvSpPr>
        <p:spPr bwMode="auto">
          <a:xfrm flipV="1">
            <a:off x="1926770" y="3853542"/>
            <a:ext cx="692150" cy="9906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03" name="Line 72"/>
          <p:cNvSpPr>
            <a:spLocks noChangeShapeType="1"/>
          </p:cNvSpPr>
          <p:nvPr/>
        </p:nvSpPr>
        <p:spPr bwMode="auto">
          <a:xfrm flipH="1" flipV="1">
            <a:off x="2597150" y="1600200"/>
            <a:ext cx="381000" cy="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04" name="Line 72"/>
          <p:cNvSpPr>
            <a:spLocks noChangeShapeType="1"/>
          </p:cNvSpPr>
          <p:nvPr/>
        </p:nvSpPr>
        <p:spPr bwMode="auto">
          <a:xfrm flipH="1">
            <a:off x="6044540" y="2438399"/>
            <a:ext cx="667410" cy="399803"/>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05" name="Text Box 17"/>
          <p:cNvSpPr txBox="1">
            <a:spLocks noChangeArrowheads="1"/>
          </p:cNvSpPr>
          <p:nvPr/>
        </p:nvSpPr>
        <p:spPr bwMode="auto">
          <a:xfrm>
            <a:off x="1232190" y="5251820"/>
            <a:ext cx="1064342" cy="1458690"/>
          </a:xfrm>
          <a:prstGeom prst="rect">
            <a:avLst/>
          </a:prstGeom>
          <a:solidFill>
            <a:srgbClr val="92D050"/>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Hawaii</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 name="Text Box 18"/>
          <p:cNvSpPr txBox="1">
            <a:spLocks noChangeArrowheads="1"/>
          </p:cNvSpPr>
          <p:nvPr/>
        </p:nvSpPr>
        <p:spPr bwMode="auto">
          <a:xfrm>
            <a:off x="2948050" y="994560"/>
            <a:ext cx="1003801" cy="1107996"/>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buClrTx/>
              <a:buSzTx/>
              <a:buFontTx/>
              <a:buNone/>
              <a:tabLst/>
            </a:pPr>
            <a:r>
              <a:rPr kumimoji="0" lang="en-US" sz="600" b="1" i="0" u="sng" strike="noStrike" cap="none" normalizeH="0" baseline="0" dirty="0" smtClean="0">
                <a:ln>
                  <a:noFill/>
                </a:ln>
                <a:solidFill>
                  <a:schemeClr val="tx1"/>
                </a:solidFill>
                <a:effectLst/>
                <a:latin typeface="Arial" pitchFamily="34" charset="0"/>
                <a:cs typeface="Arial" pitchFamily="34" charset="0"/>
              </a:rPr>
              <a:t>GERMANY</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21</a:t>
            </a:r>
            <a:r>
              <a:rPr kumimoji="0" lang="en-US" sz="600" b="0" i="0" u="none" strike="noStrike" cap="none" normalizeH="0" baseline="30000" dirty="0" smtClean="0">
                <a:ln>
                  <a:noFill/>
                </a:ln>
                <a:solidFill>
                  <a:schemeClr val="tx1"/>
                </a:solidFill>
                <a:effectLst/>
                <a:latin typeface="Arial" pitchFamily="34" charset="0"/>
                <a:cs typeface="Arial" pitchFamily="34" charset="0"/>
              </a:rPr>
              <a:t>st</a:t>
            </a:r>
            <a:r>
              <a:rPr kumimoji="0" lang="en-US" sz="600" b="0" i="0" u="none" strike="noStrike" cap="none" normalizeH="0" baseline="0" dirty="0" smtClean="0">
                <a:ln>
                  <a:noFill/>
                </a:ln>
                <a:solidFill>
                  <a:schemeClr val="tx1"/>
                </a:solidFill>
                <a:effectLst/>
                <a:latin typeface="Arial" pitchFamily="34" charset="0"/>
                <a:cs typeface="Arial" pitchFamily="34" charset="0"/>
              </a:rPr>
              <a:t> Sustainment CMD</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16</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Sustainment  </a:t>
            </a:r>
            <a:r>
              <a:rPr lang="en-US" sz="600" dirty="0" smtClean="0"/>
              <a:t>BDE</a:t>
            </a:r>
            <a:endParaRPr kumimoji="0" lang="en-US" sz="6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Sup SQDRN 2 CAV</a:t>
            </a:r>
            <a:endParaRPr kumimoji="0" lang="en-US" sz="6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391</a:t>
            </a:r>
            <a:r>
              <a:rPr lang="en-US" sz="600" baseline="30000" dirty="0" smtClean="0">
                <a:latin typeface="Arial" pitchFamily="34" charset="0"/>
                <a:cs typeface="Arial" pitchFamily="34" charset="0"/>
              </a:rPr>
              <a:t>st</a:t>
            </a:r>
            <a:r>
              <a:rPr lang="en-US" sz="600" baseline="0" dirty="0" smtClean="0">
                <a:latin typeface="Arial" pitchFamily="34" charset="0"/>
                <a:cs typeface="Arial" pitchFamily="34" charset="0"/>
              </a:rPr>
              <a:t> Support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dirty="0" smtClean="0">
                <a:ln>
                  <a:noFill/>
                </a:ln>
                <a:solidFill>
                  <a:schemeClr val="tx1"/>
                </a:solidFill>
                <a:effectLst/>
                <a:latin typeface="Arial" pitchFamily="34" charset="0"/>
                <a:cs typeface="Arial" pitchFamily="34" charset="0"/>
              </a:rPr>
              <a:t>18</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Support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173</a:t>
            </a:r>
            <a:r>
              <a:rPr lang="en-US" sz="600" baseline="30000" dirty="0" smtClean="0">
                <a:latin typeface="Arial" pitchFamily="34" charset="0"/>
                <a:cs typeface="Arial" pitchFamily="34" charset="0"/>
              </a:rPr>
              <a:t>rd</a:t>
            </a:r>
            <a:r>
              <a:rPr lang="en-US" sz="600" dirty="0" smtClean="0">
                <a:latin typeface="Arial" pitchFamily="34" charset="0"/>
                <a:cs typeface="Arial" pitchFamily="34" charset="0"/>
              </a:rPr>
              <a:t>  Support BN (IT)</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412</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Support BN</a:t>
            </a: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24</a:t>
            </a:r>
            <a:r>
              <a:rPr lang="en-US" sz="600" baseline="30000" dirty="0" smtClean="0">
                <a:latin typeface="Arial" pitchFamily="34" charset="0"/>
                <a:cs typeface="Arial" pitchFamily="34" charset="0"/>
              </a:rPr>
              <a:t>th</a:t>
            </a:r>
            <a:r>
              <a:rPr lang="en-US" sz="600" baseline="0" dirty="0" smtClean="0">
                <a:latin typeface="Arial" pitchFamily="34" charset="0"/>
                <a:cs typeface="Arial" pitchFamily="34" charset="0"/>
              </a:rPr>
              <a:t> Support BN</a:t>
            </a:r>
            <a:endParaRPr kumimoji="0" lang="en-US" sz="600"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baseline="0" dirty="0" smtClean="0">
                <a:latin typeface="Arial" pitchFamily="34" charset="0"/>
                <a:cs typeface="Arial" pitchFamily="34" charset="0"/>
              </a:rPr>
              <a:t>5</a:t>
            </a:r>
            <a:r>
              <a:rPr lang="en-US" sz="600" baseline="30000" dirty="0" smtClean="0">
                <a:latin typeface="Arial" pitchFamily="34" charset="0"/>
                <a:cs typeface="Arial" pitchFamily="34" charset="0"/>
              </a:rPr>
              <a:t>th</a:t>
            </a:r>
            <a:r>
              <a:rPr lang="en-US" sz="600" baseline="0" dirty="0" smtClean="0">
                <a:latin typeface="Arial" pitchFamily="34" charset="0"/>
                <a:cs typeface="Arial" pitchFamily="34" charset="0"/>
              </a:rPr>
              <a:t> QM DET</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dirty="0" smtClean="0">
                <a:ln>
                  <a:noFill/>
                </a:ln>
                <a:solidFill>
                  <a:schemeClr val="tx1"/>
                </a:solidFill>
                <a:effectLst/>
                <a:latin typeface="Arial" pitchFamily="34" charset="0"/>
                <a:cs typeface="Arial" pitchFamily="34" charset="0"/>
              </a:rPr>
              <a:t>26</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dirty="0" smtClean="0">
                <a:ln>
                  <a:noFill/>
                </a:ln>
                <a:solidFill>
                  <a:schemeClr val="tx1"/>
                </a:solidFill>
                <a:effectLst/>
                <a:latin typeface="Arial" pitchFamily="34" charset="0"/>
                <a:cs typeface="Arial" pitchFamily="34" charset="0"/>
              </a:rPr>
              <a:t>  QM DET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18"/>
          <p:cNvSpPr txBox="1">
            <a:spLocks noChangeArrowheads="1"/>
          </p:cNvSpPr>
          <p:nvPr/>
        </p:nvSpPr>
        <p:spPr bwMode="auto">
          <a:xfrm>
            <a:off x="6807200" y="1809749"/>
            <a:ext cx="838200" cy="73866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10</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SUS BDE</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227</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t>94</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210</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10</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548</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SPT BN</a:t>
            </a:r>
            <a:endParaRPr lang="en-US" sz="600" dirty="0" smtClean="0"/>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543</a:t>
            </a:r>
            <a:r>
              <a:rPr kumimoji="0" lang="en-US" sz="600" b="0" i="0" u="none" strike="noStrike" cap="none" normalizeH="0" baseline="30000" dirty="0" smtClean="0">
                <a:ln>
                  <a:noFill/>
                </a:ln>
                <a:solidFill>
                  <a:schemeClr val="tx1"/>
                </a:solidFill>
                <a:effectLst/>
                <a:latin typeface="Arial" pitchFamily="34" charset="0"/>
                <a:cs typeface="Arial" pitchFamily="34" charset="0"/>
              </a:rPr>
              <a:t>rd</a:t>
            </a:r>
            <a:r>
              <a:rPr kumimoji="0" lang="en-US" sz="600" b="0" i="0" u="none" strike="noStrike" cap="none" normalizeH="0" dirty="0" smtClean="0">
                <a:ln>
                  <a:noFill/>
                </a:ln>
                <a:solidFill>
                  <a:schemeClr val="tx1"/>
                </a:solidFill>
                <a:effectLst/>
                <a:latin typeface="Arial" pitchFamily="34" charset="0"/>
                <a:cs typeface="Arial" pitchFamily="34" charset="0"/>
              </a:rPr>
              <a:t> QM CO</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9" name="Straight Connector 108"/>
          <p:cNvCxnSpPr/>
          <p:nvPr/>
        </p:nvCxnSpPr>
        <p:spPr bwMode="auto">
          <a:xfrm flipH="1">
            <a:off x="3067544" y="5402124"/>
            <a:ext cx="16976" cy="132735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10" name="TextBox 109"/>
          <p:cNvSpPr txBox="1"/>
          <p:nvPr/>
        </p:nvSpPr>
        <p:spPr>
          <a:xfrm>
            <a:off x="3054350" y="5272404"/>
            <a:ext cx="954107" cy="1846659"/>
          </a:xfrm>
          <a:prstGeom prst="rect">
            <a:avLst/>
          </a:prstGeom>
          <a:noFill/>
        </p:spPr>
        <p:txBody>
          <a:bodyPr wrap="none" rtlCol="0">
            <a:spAutoFit/>
          </a:bodyPr>
          <a:lstStyle/>
          <a:p>
            <a:pPr lvl="0"/>
            <a:r>
              <a:rPr lang="en-US" sz="600" b="1" dirty="0" smtClean="0"/>
              <a:t>Fort Hood cont.</a:t>
            </a:r>
          </a:p>
          <a:p>
            <a:pPr lvl="0"/>
            <a:r>
              <a:rPr lang="en-US" sz="600" dirty="0" smtClean="0"/>
              <a:t>62</a:t>
            </a:r>
            <a:r>
              <a:rPr lang="en-US" sz="600" baseline="30000" dirty="0" smtClean="0"/>
              <a:t>ND</a:t>
            </a:r>
            <a:r>
              <a:rPr lang="en-US" sz="600" dirty="0" smtClean="0"/>
              <a:t> QM CO</a:t>
            </a:r>
          </a:p>
          <a:p>
            <a:pPr lvl="0"/>
            <a:r>
              <a:rPr lang="en-US" sz="600" dirty="0" smtClean="0"/>
              <a:t>4</a:t>
            </a:r>
            <a:r>
              <a:rPr lang="en-US" sz="600" baseline="30000" dirty="0" smtClean="0"/>
              <a:t>TH</a:t>
            </a:r>
            <a:r>
              <a:rPr lang="en-US" sz="600" dirty="0" smtClean="0"/>
              <a:t> SUS BDE</a:t>
            </a:r>
          </a:p>
          <a:p>
            <a:pPr lvl="0"/>
            <a:r>
              <a:rPr lang="en-US" sz="600" dirty="0" smtClean="0"/>
              <a:t>615</a:t>
            </a:r>
            <a:r>
              <a:rPr lang="en-US" sz="600" baseline="30000" dirty="0" smtClean="0"/>
              <a:t>TH</a:t>
            </a:r>
            <a:r>
              <a:rPr lang="en-US" sz="600" dirty="0" smtClean="0"/>
              <a:t> SPT BN</a:t>
            </a:r>
          </a:p>
          <a:p>
            <a:pPr lvl="0"/>
            <a:r>
              <a:rPr lang="en-US" sz="600" dirty="0" smtClean="0"/>
              <a:t>553</a:t>
            </a:r>
            <a:r>
              <a:rPr lang="en-US" sz="600" baseline="30000" dirty="0" smtClean="0"/>
              <a:t>RD</a:t>
            </a:r>
            <a:r>
              <a:rPr lang="en-US" sz="600" dirty="0" smtClean="0"/>
              <a:t> SPT BN HHD</a:t>
            </a:r>
          </a:p>
          <a:p>
            <a:pPr lvl="0"/>
            <a:endParaRPr lang="en-US" sz="600" dirty="0" smtClean="0"/>
          </a:p>
          <a:p>
            <a:pPr lvl="0"/>
            <a:r>
              <a:rPr lang="en-US" sz="600" b="1" dirty="0" smtClean="0"/>
              <a:t>Fort Bliss</a:t>
            </a:r>
          </a:p>
          <a:p>
            <a:pPr lvl="0"/>
            <a:r>
              <a:rPr lang="en-US" sz="600" dirty="0" smtClean="0"/>
              <a:t>157</a:t>
            </a:r>
            <a:r>
              <a:rPr lang="en-US" sz="600" baseline="30000" dirty="0" smtClean="0"/>
              <a:t>TH</a:t>
            </a:r>
            <a:r>
              <a:rPr lang="en-US" sz="600" dirty="0" smtClean="0"/>
              <a:t> QM CO</a:t>
            </a:r>
          </a:p>
          <a:p>
            <a:pPr lvl="0"/>
            <a:r>
              <a:rPr lang="en-US" sz="600" dirty="0" smtClean="0">
                <a:latin typeface="Arial" pitchFamily="34" charset="0"/>
                <a:cs typeface="Arial" pitchFamily="34" charset="0"/>
              </a:rPr>
              <a:t>72</a:t>
            </a:r>
            <a:r>
              <a:rPr lang="en-US" sz="600" baseline="30000" dirty="0" smtClean="0">
                <a:latin typeface="Arial" pitchFamily="34" charset="0"/>
                <a:cs typeface="Arial" pitchFamily="34" charset="0"/>
              </a:rPr>
              <a:t>ND </a:t>
            </a:r>
            <a:r>
              <a:rPr lang="en-US" sz="600" dirty="0" smtClean="0">
                <a:latin typeface="Arial" pitchFamily="34" charset="0"/>
                <a:cs typeface="Arial" pitchFamily="34" charset="0"/>
              </a:rPr>
              <a:t>SPT BN</a:t>
            </a:r>
          </a:p>
          <a:p>
            <a:pPr lvl="0"/>
            <a:r>
              <a:rPr lang="en-US" sz="600" dirty="0" smtClean="0"/>
              <a:t>142</a:t>
            </a:r>
            <a:r>
              <a:rPr lang="en-US" sz="600" baseline="30000" dirty="0" smtClean="0"/>
              <a:t>ND</a:t>
            </a:r>
            <a:r>
              <a:rPr lang="en-US" sz="600" dirty="0" smtClean="0"/>
              <a:t> SPT BN</a:t>
            </a:r>
          </a:p>
          <a:p>
            <a:pPr lvl="0"/>
            <a:r>
              <a:rPr lang="en-US" sz="600" dirty="0" smtClean="0"/>
              <a:t>123</a:t>
            </a:r>
            <a:r>
              <a:rPr lang="en-US" sz="600" baseline="30000" dirty="0" smtClean="0"/>
              <a:t>RD</a:t>
            </a:r>
            <a:r>
              <a:rPr lang="en-US" sz="600" dirty="0" smtClean="0"/>
              <a:t> SPT BN</a:t>
            </a:r>
          </a:p>
          <a:p>
            <a:pPr lvl="0"/>
            <a:r>
              <a:rPr lang="en-US" sz="600" dirty="0" smtClean="0"/>
              <a:t>501</a:t>
            </a:r>
            <a:r>
              <a:rPr lang="en-US" sz="600" baseline="30000" dirty="0" smtClean="0"/>
              <a:t>ST</a:t>
            </a:r>
            <a:r>
              <a:rPr lang="en-US" sz="600" dirty="0" smtClean="0"/>
              <a:t> SPT BN</a:t>
            </a:r>
          </a:p>
          <a:p>
            <a:pPr lvl="0" fontAlgn="base">
              <a:spcBef>
                <a:spcPct val="0"/>
              </a:spcBef>
            </a:pPr>
            <a:r>
              <a:rPr lang="en-US" sz="600" dirty="0" smtClean="0">
                <a:latin typeface="Arial" pitchFamily="34" charset="0"/>
                <a:cs typeface="Arial" pitchFamily="34" charset="0"/>
              </a:rPr>
              <a:t>509</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CS CO SPT CO</a:t>
            </a:r>
          </a:p>
          <a:p>
            <a:pPr lvl="0"/>
            <a:r>
              <a:rPr lang="en-US" sz="600" dirty="0" smtClean="0">
                <a:latin typeface="Arial" pitchFamily="34" charset="0"/>
                <a:cs typeface="Arial" pitchFamily="34" charset="0"/>
              </a:rPr>
              <a:t>125</a:t>
            </a:r>
            <a:r>
              <a:rPr lang="en-US" sz="600" baseline="30000" dirty="0" smtClean="0"/>
              <a:t>TH</a:t>
            </a:r>
            <a:r>
              <a:rPr lang="en-US" sz="600" dirty="0" smtClean="0">
                <a:latin typeface="Arial" pitchFamily="34" charset="0"/>
                <a:cs typeface="Arial" pitchFamily="34" charset="0"/>
              </a:rPr>
              <a:t> SPT </a:t>
            </a:r>
            <a:r>
              <a:rPr lang="en-US" sz="600" dirty="0" smtClean="0"/>
              <a:t>BN</a:t>
            </a:r>
          </a:p>
          <a:p>
            <a:pPr lvl="0"/>
            <a:r>
              <a:rPr lang="en-US" sz="600" dirty="0" smtClean="0"/>
              <a:t>47</a:t>
            </a:r>
            <a:r>
              <a:rPr lang="en-US" sz="600" baseline="30000" dirty="0" smtClean="0"/>
              <a:t>TH</a:t>
            </a:r>
            <a:r>
              <a:rPr lang="en-US" sz="600" dirty="0" smtClean="0"/>
              <a:t> SPT BN</a:t>
            </a:r>
          </a:p>
          <a:p>
            <a:r>
              <a:rPr lang="en-US" sz="600" dirty="0" smtClean="0"/>
              <a:t>15</a:t>
            </a:r>
            <a:r>
              <a:rPr lang="en-US" sz="600" baseline="30000" dirty="0" smtClean="0"/>
              <a:t>TH</a:t>
            </a:r>
            <a:r>
              <a:rPr lang="en-US" sz="600" dirty="0" smtClean="0"/>
              <a:t> SUS BDE</a:t>
            </a:r>
          </a:p>
          <a:p>
            <a:pPr lvl="0"/>
            <a:endParaRPr lang="en-US" sz="600" dirty="0" smtClean="0"/>
          </a:p>
          <a:p>
            <a:pPr lvl="0"/>
            <a:endParaRPr lang="en-US" sz="600" dirty="0" smtClean="0"/>
          </a:p>
          <a:p>
            <a:pPr lvl="0" fontAlgn="base">
              <a:spcBef>
                <a:spcPct val="0"/>
              </a:spcBef>
            </a:pPr>
            <a:endParaRPr lang="en-US" sz="600" dirty="0" smtClean="0">
              <a:latin typeface="Arial" pitchFamily="34" charset="0"/>
              <a:cs typeface="Arial" pitchFamily="34" charset="0"/>
            </a:endParaRPr>
          </a:p>
        </p:txBody>
      </p:sp>
      <p:sp>
        <p:nvSpPr>
          <p:cNvPr id="111" name="TextBox 110"/>
          <p:cNvSpPr txBox="1"/>
          <p:nvPr/>
        </p:nvSpPr>
        <p:spPr>
          <a:xfrm>
            <a:off x="1042670" y="4991100"/>
            <a:ext cx="994183" cy="184666"/>
          </a:xfrm>
          <a:prstGeom prst="rect">
            <a:avLst/>
          </a:prstGeom>
          <a:noFill/>
        </p:spPr>
        <p:txBody>
          <a:bodyPr wrap="none" rtlCol="0">
            <a:spAutoFit/>
          </a:bodyPr>
          <a:lstStyle/>
          <a:p>
            <a:r>
              <a:rPr lang="en-US" sz="600" dirty="0" smtClean="0"/>
              <a:t>SPT SQDRN 11</a:t>
            </a:r>
            <a:r>
              <a:rPr lang="en-US" sz="600" baseline="30000" dirty="0" smtClean="0"/>
              <a:t>TH</a:t>
            </a:r>
            <a:r>
              <a:rPr lang="en-US" sz="600" dirty="0" smtClean="0"/>
              <a:t> ACR</a:t>
            </a:r>
            <a:endParaRPr lang="en-US" sz="600" dirty="0"/>
          </a:p>
        </p:txBody>
      </p:sp>
      <p:grpSp>
        <p:nvGrpSpPr>
          <p:cNvPr id="7" name="Group 16"/>
          <p:cNvGrpSpPr>
            <a:grpSpLocks/>
          </p:cNvGrpSpPr>
          <p:nvPr/>
        </p:nvGrpSpPr>
        <p:grpSpPr bwMode="auto">
          <a:xfrm>
            <a:off x="4648613" y="911906"/>
            <a:ext cx="1104536" cy="1421765"/>
            <a:chOff x="3194" y="3875"/>
            <a:chExt cx="1235" cy="1070"/>
          </a:xfrm>
          <a:solidFill>
            <a:srgbClr val="92D050"/>
          </a:solidFill>
        </p:grpSpPr>
        <p:sp>
          <p:nvSpPr>
            <p:cNvPr id="2065" name="Text Box 17"/>
            <p:cNvSpPr txBox="1">
              <a:spLocks noChangeArrowheads="1"/>
            </p:cNvSpPr>
            <p:nvPr/>
          </p:nvSpPr>
          <p:spPr bwMode="auto">
            <a:xfrm>
              <a:off x="3194" y="3875"/>
              <a:ext cx="1235" cy="1070"/>
            </a:xfrm>
            <a:prstGeom prst="rect">
              <a:avLst/>
            </a:prstGeom>
            <a:grp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6" name="Text Box 18"/>
            <p:cNvSpPr txBox="1">
              <a:spLocks noChangeArrowheads="1"/>
            </p:cNvSpPr>
            <p:nvPr/>
          </p:nvSpPr>
          <p:spPr bwMode="auto">
            <a:xfrm>
              <a:off x="3252" y="3898"/>
              <a:ext cx="1102" cy="104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buClrTx/>
                <a:buSzTx/>
                <a:buFontTx/>
                <a:buNone/>
                <a:tabLst/>
              </a:pPr>
              <a:r>
                <a:rPr lang="en-US" sz="600" b="1" u="sng" dirty="0" smtClean="0"/>
                <a:t>KOREA</a:t>
              </a:r>
              <a:endParaRPr kumimoji="0" lang="en-US" sz="6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sz="600" b="1" i="0" u="none" strike="noStrike" cap="none" normalizeH="0" baseline="0" dirty="0" smtClean="0">
                  <a:ln>
                    <a:noFill/>
                  </a:ln>
                  <a:solidFill>
                    <a:schemeClr val="tx1"/>
                  </a:solidFill>
                  <a:effectLst/>
                  <a:latin typeface="Arial" pitchFamily="34" charset="0"/>
                  <a:cs typeface="Arial" pitchFamily="34" charset="0"/>
                </a:rPr>
                <a:t>CP Henry</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19</a:t>
              </a:r>
              <a:r>
                <a:rPr kumimoji="0" lang="en-US" sz="600" b="0" i="0" u="none" strike="noStrike" cap="none" normalizeH="0" baseline="30000" dirty="0" smtClean="0">
                  <a:ln>
                    <a:noFill/>
                  </a:ln>
                  <a:solidFill>
                    <a:schemeClr val="tx1"/>
                  </a:solidFill>
                  <a:effectLst/>
                  <a:latin typeface="Arial" pitchFamily="34" charset="0"/>
                  <a:cs typeface="Arial" pitchFamily="34" charset="0"/>
                </a:rPr>
                <a:t>th</a:t>
              </a:r>
              <a:r>
                <a:rPr kumimoji="0" lang="en-US" sz="600" b="0" i="0" u="none" strike="noStrike" cap="none" normalizeH="0" baseline="0" dirty="0" smtClean="0">
                  <a:ln>
                    <a:noFill/>
                  </a:ln>
                  <a:solidFill>
                    <a:schemeClr val="tx1"/>
                  </a:solidFill>
                  <a:effectLst/>
                  <a:latin typeface="Arial" pitchFamily="34" charset="0"/>
                  <a:cs typeface="Arial" pitchFamily="34" charset="0"/>
                </a:rPr>
                <a:t> Sustainment CMD</a:t>
              </a:r>
            </a:p>
            <a:p>
              <a:pPr marL="0" marR="0" lvl="0" indent="0" algn="l" defTabSz="914400" rtl="0" eaLnBrk="1" fontAlgn="base" latinLnBrk="0" hangingPunct="1">
                <a:lnSpc>
                  <a:spcPct val="100000"/>
                </a:lnSpc>
                <a:spcBef>
                  <a:spcPct val="0"/>
                </a:spcBef>
                <a:buClrTx/>
                <a:buSzTx/>
                <a:buFontTx/>
                <a:buNone/>
                <a:tabLst/>
              </a:pPr>
              <a:r>
                <a:rPr lang="en-US" sz="600" b="1" dirty="0" smtClean="0"/>
                <a:t>CP Casey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lang="en-US" sz="600" dirty="0" smtClean="0">
                  <a:latin typeface="Arial" pitchFamily="34" charset="0"/>
                  <a:cs typeface="Arial" pitchFamily="34" charset="0"/>
                </a:rPr>
                <a:t>402</a:t>
              </a:r>
              <a:r>
                <a:rPr lang="en-US" sz="600" baseline="30000" dirty="0" smtClean="0">
                  <a:latin typeface="Arial" pitchFamily="34" charset="0"/>
                  <a:cs typeface="Arial" pitchFamily="34" charset="0"/>
                </a:rPr>
                <a:t>nd</a:t>
              </a:r>
              <a:r>
                <a:rPr lang="en-US" sz="600" dirty="0" smtClean="0">
                  <a:latin typeface="Arial" pitchFamily="34" charset="0"/>
                  <a:cs typeface="Arial" pitchFamily="34" charset="0"/>
                </a:rPr>
                <a:t> SPT BN</a:t>
              </a:r>
            </a:p>
            <a:p>
              <a:pPr marL="0" marR="0" lvl="0" indent="0" algn="l" defTabSz="914400" rtl="0" eaLnBrk="1" fontAlgn="base" latinLnBrk="0" hangingPunct="1">
                <a:lnSpc>
                  <a:spcPct val="100000"/>
                </a:lnSpc>
                <a:spcBef>
                  <a:spcPct val="0"/>
                </a:spcBef>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602</a:t>
              </a:r>
              <a:r>
                <a:rPr kumimoji="0" lang="en-US" sz="600" b="0" i="0" u="none" strike="noStrike" cap="none" normalizeH="0" baseline="30000" dirty="0" smtClean="0">
                  <a:ln>
                    <a:noFill/>
                  </a:ln>
                  <a:solidFill>
                    <a:schemeClr val="tx1"/>
                  </a:solidFill>
                  <a:effectLst/>
                  <a:latin typeface="Arial" pitchFamily="34" charset="0"/>
                  <a:cs typeface="Arial" pitchFamily="34" charset="0"/>
                </a:rPr>
                <a:t>nd</a:t>
              </a:r>
              <a:r>
                <a:rPr kumimoji="0" lang="en-US" sz="600" b="0" i="0" u="none" strike="noStrike" cap="none" normalizeH="0" baseline="0" dirty="0" smtClean="0">
                  <a:ln>
                    <a:noFill/>
                  </a:ln>
                  <a:solidFill>
                    <a:schemeClr val="tx1"/>
                  </a:solidFill>
                  <a:effectLst/>
                  <a:latin typeface="Arial" pitchFamily="34" charset="0"/>
                  <a:cs typeface="Arial" pitchFamily="34" charset="0"/>
                </a:rPr>
                <a:t> SPT BN</a:t>
              </a:r>
            </a:p>
            <a:p>
              <a:r>
                <a:rPr lang="en-US" sz="600" dirty="0" smtClean="0">
                  <a:latin typeface="Arial" pitchFamily="34" charset="0"/>
                  <a:cs typeface="Arial" pitchFamily="34" charset="0"/>
                </a:rPr>
                <a:t>70</a:t>
              </a:r>
              <a:r>
                <a:rPr lang="en-US" sz="600" baseline="30000" dirty="0" smtClean="0">
                  <a:latin typeface="Arial" pitchFamily="34" charset="0"/>
                  <a:cs typeface="Arial" pitchFamily="34" charset="0"/>
                </a:rPr>
                <a:t>th</a:t>
              </a:r>
              <a:r>
                <a:rPr lang="en-US" sz="600" dirty="0" smtClean="0">
                  <a:latin typeface="Arial" pitchFamily="34" charset="0"/>
                  <a:cs typeface="Arial" pitchFamily="34" charset="0"/>
                </a:rPr>
                <a:t> SPT BN</a:t>
              </a:r>
            </a:p>
            <a:p>
              <a:r>
                <a:rPr lang="en-US" sz="600" b="1" dirty="0" smtClean="0">
                  <a:latin typeface="Arial" pitchFamily="34" charset="0"/>
                  <a:cs typeface="Arial" pitchFamily="34" charset="0"/>
                </a:rPr>
                <a:t>CP Carroll</a:t>
              </a:r>
            </a:p>
            <a:p>
              <a:r>
                <a:rPr lang="en-US" sz="600" dirty="0" smtClean="0"/>
                <a:t>HHC, 498</a:t>
              </a:r>
              <a:r>
                <a:rPr lang="en-US" sz="600" baseline="30000" dirty="0" smtClean="0"/>
                <a:t>TH</a:t>
              </a:r>
              <a:r>
                <a:rPr lang="en-US" sz="600" dirty="0" smtClean="0"/>
                <a:t> SPT BN</a:t>
              </a:r>
            </a:p>
            <a:p>
              <a:r>
                <a:rPr lang="en-US" sz="600" dirty="0" smtClean="0"/>
                <a:t>501</a:t>
              </a:r>
              <a:r>
                <a:rPr lang="en-US" sz="600" baseline="30000" dirty="0" smtClean="0"/>
                <a:t>ST</a:t>
              </a:r>
              <a:r>
                <a:rPr lang="en-US" sz="600" dirty="0" smtClean="0"/>
                <a:t> SUS BDE</a:t>
              </a:r>
            </a:p>
            <a:p>
              <a:pPr lvl="0"/>
              <a:r>
                <a:rPr lang="en-US" sz="600" b="1" dirty="0" smtClean="0"/>
                <a:t>CP Humphrey</a:t>
              </a:r>
            </a:p>
            <a:p>
              <a:pPr lvl="0"/>
              <a:r>
                <a:rPr lang="en-US" sz="600" dirty="0" smtClean="0"/>
                <a:t>348</a:t>
              </a:r>
              <a:r>
                <a:rPr lang="en-US" sz="600" baseline="30000" dirty="0" smtClean="0"/>
                <a:t>TH</a:t>
              </a:r>
              <a:r>
                <a:rPr lang="en-US" sz="600" dirty="0" smtClean="0"/>
                <a:t> QM CO</a:t>
              </a:r>
            </a:p>
            <a:p>
              <a:pPr lvl="0"/>
              <a:r>
                <a:rPr lang="en-US" sz="600" dirty="0" smtClean="0"/>
                <a:t>HHC, 194</a:t>
              </a:r>
              <a:r>
                <a:rPr lang="en-US" sz="600" baseline="30000" dirty="0" smtClean="0"/>
                <a:t>TH</a:t>
              </a:r>
              <a:r>
                <a:rPr lang="en-US" sz="600" dirty="0" smtClean="0"/>
                <a:t> SPT BN</a:t>
              </a:r>
            </a:p>
            <a:p>
              <a:endParaRPr lang="en-US" sz="600" dirty="0" smtClean="0"/>
            </a:p>
          </p:txBody>
        </p:sp>
      </p:grpSp>
      <p:pic>
        <p:nvPicPr>
          <p:cNvPr id="8" name="Picture 4" descr="C:\Users\michael.a.gilmore\Desktop\hawaii.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2882" y="5225129"/>
            <a:ext cx="985626" cy="892642"/>
          </a:xfrm>
          <a:prstGeom prst="rect">
            <a:avLst/>
          </a:prstGeom>
          <a:noFill/>
        </p:spPr>
      </p:pic>
      <p:sp>
        <p:nvSpPr>
          <p:cNvPr id="112" name="TextBox 111"/>
          <p:cNvSpPr txBox="1"/>
          <p:nvPr/>
        </p:nvSpPr>
        <p:spPr>
          <a:xfrm>
            <a:off x="1224110" y="5336094"/>
            <a:ext cx="1111202" cy="1477328"/>
          </a:xfrm>
          <a:prstGeom prst="rect">
            <a:avLst/>
          </a:prstGeom>
          <a:noFill/>
        </p:spPr>
        <p:txBody>
          <a:bodyPr wrap="none" rtlCol="0">
            <a:spAutoFit/>
          </a:bodyPr>
          <a:lstStyle/>
          <a:p>
            <a:r>
              <a:rPr lang="en-US" sz="600" b="1" dirty="0" smtClean="0"/>
              <a:t>Fort Shafter</a:t>
            </a:r>
          </a:p>
          <a:p>
            <a:r>
              <a:rPr lang="en-US" sz="600" dirty="0" smtClean="0"/>
              <a:t>8</a:t>
            </a:r>
            <a:r>
              <a:rPr lang="en-US" sz="600" baseline="30000" dirty="0" smtClean="0"/>
              <a:t>TH</a:t>
            </a:r>
            <a:r>
              <a:rPr lang="en-US" sz="600" dirty="0" smtClean="0"/>
              <a:t> TSC</a:t>
            </a:r>
          </a:p>
          <a:p>
            <a:r>
              <a:rPr lang="en-US" sz="600" dirty="0" smtClean="0"/>
              <a:t>740</a:t>
            </a:r>
            <a:r>
              <a:rPr lang="en-US" sz="600" baseline="30000" dirty="0" smtClean="0"/>
              <a:t>TH</a:t>
            </a:r>
            <a:r>
              <a:rPr lang="en-US" sz="600" dirty="0" smtClean="0"/>
              <a:t> CS CO FSC</a:t>
            </a:r>
          </a:p>
          <a:p>
            <a:r>
              <a:rPr lang="en-US" sz="600" dirty="0" smtClean="0"/>
              <a:t>302</a:t>
            </a:r>
            <a:r>
              <a:rPr lang="en-US" sz="600" baseline="30000" dirty="0" smtClean="0"/>
              <a:t>ND</a:t>
            </a:r>
            <a:r>
              <a:rPr lang="en-US" sz="600" dirty="0" smtClean="0"/>
              <a:t> QM CO</a:t>
            </a:r>
          </a:p>
          <a:p>
            <a:r>
              <a:rPr lang="en-US" sz="600" b="1" dirty="0" smtClean="0"/>
              <a:t>Schofield Barracks</a:t>
            </a:r>
          </a:p>
          <a:p>
            <a:r>
              <a:rPr lang="en-US" sz="600" dirty="0" smtClean="0"/>
              <a:t>45</a:t>
            </a:r>
            <a:r>
              <a:rPr lang="en-US" sz="600" baseline="30000" dirty="0" smtClean="0"/>
              <a:t>TH</a:t>
            </a:r>
            <a:r>
              <a:rPr lang="en-US" sz="600" dirty="0" smtClean="0"/>
              <a:t> SUS BDE</a:t>
            </a:r>
          </a:p>
          <a:p>
            <a:r>
              <a:rPr lang="en-US" sz="600" dirty="0" smtClean="0"/>
              <a:t>540</a:t>
            </a:r>
            <a:r>
              <a:rPr lang="en-US" sz="600" baseline="30000" dirty="0" smtClean="0"/>
              <a:t>TH</a:t>
            </a:r>
            <a:r>
              <a:rPr lang="en-US" sz="600" dirty="0" smtClean="0"/>
              <a:t> QM CO</a:t>
            </a:r>
          </a:p>
          <a:p>
            <a:r>
              <a:rPr lang="en-US" sz="600" dirty="0" smtClean="0"/>
              <a:t>6</a:t>
            </a:r>
            <a:r>
              <a:rPr lang="en-US" sz="600" baseline="30000" dirty="0" smtClean="0"/>
              <a:t>TH</a:t>
            </a:r>
            <a:r>
              <a:rPr lang="en-US" sz="600" dirty="0" smtClean="0"/>
              <a:t> QM CO</a:t>
            </a:r>
          </a:p>
          <a:p>
            <a:r>
              <a:rPr lang="en-US" sz="600" dirty="0" smtClean="0">
                <a:effectLst>
                  <a:outerShdw blurRad="38100" dist="38100" dir="2700000" algn="tl">
                    <a:srgbClr val="000000">
                      <a:alpha val="43137"/>
                    </a:srgbClr>
                  </a:outerShdw>
                </a:effectLst>
              </a:rPr>
              <a:t>40</a:t>
            </a:r>
            <a:r>
              <a:rPr lang="en-US" sz="600" baseline="30000" dirty="0" smtClean="0">
                <a:effectLst>
                  <a:outerShdw blurRad="38100" dist="38100" dir="2700000" algn="tl">
                    <a:srgbClr val="000000">
                      <a:alpha val="43137"/>
                    </a:srgbClr>
                  </a:outerShdw>
                </a:effectLst>
              </a:rPr>
              <a:t>TH</a:t>
            </a:r>
            <a:r>
              <a:rPr lang="en-US" sz="600" dirty="0" smtClean="0">
                <a:effectLst>
                  <a:outerShdw blurRad="38100" dist="38100" dir="2700000" algn="tl">
                    <a:srgbClr val="000000">
                      <a:alpha val="43137"/>
                    </a:srgbClr>
                  </a:outerShdw>
                </a:effectLst>
              </a:rPr>
              <a:t> QM CO</a:t>
            </a:r>
          </a:p>
          <a:p>
            <a:r>
              <a:rPr lang="en-US" sz="600" dirty="0" smtClean="0"/>
              <a:t>225</a:t>
            </a:r>
            <a:r>
              <a:rPr lang="en-US" sz="600" baseline="30000" dirty="0" smtClean="0"/>
              <a:t>TH</a:t>
            </a:r>
            <a:r>
              <a:rPr lang="en-US" sz="600" dirty="0" smtClean="0"/>
              <a:t> SPT BN</a:t>
            </a:r>
          </a:p>
          <a:p>
            <a:r>
              <a:rPr lang="en-US" sz="600" dirty="0" smtClean="0"/>
              <a:t>325</a:t>
            </a:r>
            <a:r>
              <a:rPr lang="en-US" sz="600" baseline="30000" dirty="0" smtClean="0"/>
              <a:t>TH</a:t>
            </a:r>
            <a:r>
              <a:rPr lang="en-US" sz="600" dirty="0" smtClean="0"/>
              <a:t> SPT BN</a:t>
            </a:r>
          </a:p>
          <a:p>
            <a:r>
              <a:rPr lang="en-US" sz="600" b="1" dirty="0" smtClean="0"/>
              <a:t>Wheeler AAF /MSG EARL</a:t>
            </a:r>
          </a:p>
          <a:p>
            <a:r>
              <a:rPr lang="en-US" sz="600" dirty="0" smtClean="0"/>
              <a:t>209</a:t>
            </a:r>
            <a:r>
              <a:rPr lang="en-US" sz="600" baseline="30000" dirty="0" smtClean="0"/>
              <a:t>TH</a:t>
            </a:r>
            <a:r>
              <a:rPr lang="en-US" sz="600" dirty="0" smtClean="0"/>
              <a:t> SPT BN</a:t>
            </a:r>
          </a:p>
          <a:p>
            <a:r>
              <a:rPr lang="en-US" sz="600" dirty="0" smtClean="0"/>
              <a:t>962</a:t>
            </a:r>
            <a:r>
              <a:rPr lang="en-US" sz="600" baseline="30000" dirty="0" smtClean="0"/>
              <a:t>ND</a:t>
            </a:r>
            <a:r>
              <a:rPr lang="en-US" sz="600" dirty="0" smtClean="0"/>
              <a:t> QM CO</a:t>
            </a:r>
          </a:p>
          <a:p>
            <a:endParaRPr lang="en-US" sz="600" dirty="0" smtClean="0">
              <a:effectLst>
                <a:outerShdw blurRad="38100" dist="38100" dir="2700000" algn="tl">
                  <a:srgbClr val="000000">
                    <a:alpha val="43137"/>
                  </a:srgbClr>
                </a:outerShdw>
              </a:effectLst>
            </a:endParaRPr>
          </a:p>
        </p:txBody>
      </p:sp>
      <p:sp>
        <p:nvSpPr>
          <p:cNvPr id="113" name="Line 72"/>
          <p:cNvSpPr>
            <a:spLocks noChangeShapeType="1"/>
          </p:cNvSpPr>
          <p:nvPr/>
        </p:nvSpPr>
        <p:spPr bwMode="auto">
          <a:xfrm flipH="1" flipV="1">
            <a:off x="968828" y="5693228"/>
            <a:ext cx="304800" cy="76200"/>
          </a:xfrm>
          <a:prstGeom prst="line">
            <a:avLst/>
          </a:prstGeom>
          <a:noFill/>
          <a:ln w="19050">
            <a:solidFill>
              <a:schemeClr val="tx1"/>
            </a:solidFill>
            <a:round/>
            <a:headEnd/>
            <a:tailEnd type="triangle" w="med" len="med"/>
          </a:ln>
        </p:spPr>
        <p:txBody>
          <a:bodyPr wrap="none" anchor="ctr"/>
          <a:lstStyle/>
          <a:p>
            <a:pPr fontAlgn="base">
              <a:spcBef>
                <a:spcPct val="0"/>
              </a:spcBef>
              <a:spcAft>
                <a:spcPct val="0"/>
              </a:spcAft>
            </a:pPr>
            <a:endParaRPr lang="en-US" dirty="0">
              <a:solidFill>
                <a:srgbClr val="000000"/>
              </a:solidFill>
              <a:cs typeface="Arial" charset="0"/>
            </a:endParaRPr>
          </a:p>
        </p:txBody>
      </p:sp>
      <p:sp>
        <p:nvSpPr>
          <p:cNvPr id="114" name="TextBox 113"/>
          <p:cNvSpPr txBox="1"/>
          <p:nvPr/>
        </p:nvSpPr>
        <p:spPr>
          <a:xfrm>
            <a:off x="2817417" y="130621"/>
            <a:ext cx="4042325" cy="523220"/>
          </a:xfrm>
          <a:prstGeom prst="rect">
            <a:avLst/>
          </a:prstGeom>
          <a:noFill/>
        </p:spPr>
        <p:txBody>
          <a:bodyPr wrap="none" rtlCol="0">
            <a:spAutoFit/>
          </a:bodyPr>
          <a:lstStyle/>
          <a:p>
            <a:r>
              <a:rPr lang="en-US" sz="2800" b="1" dirty="0" smtClean="0">
                <a:solidFill>
                  <a:srgbClr val="FFC000"/>
                </a:solidFill>
                <a:effectLst>
                  <a:outerShdw blurRad="38100" dist="38100" dir="2700000" algn="tl">
                    <a:srgbClr val="000000">
                      <a:alpha val="43137"/>
                    </a:srgbClr>
                  </a:outerShdw>
                </a:effectLst>
              </a:rPr>
              <a:t>QM Active Duty Locations</a:t>
            </a:r>
            <a:endParaRPr lang="en-US" sz="2800" b="1" dirty="0">
              <a:solidFill>
                <a:srgbClr val="FFC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484</TotalTime>
  <Words>3154</Words>
  <Application>Microsoft Office PowerPoint</Application>
  <PresentationFormat>On-screen Show (4:3)</PresentationFormat>
  <Paragraphs>704</Paragraphs>
  <Slides>14</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Clip</vt:lpstr>
      <vt:lpstr>PowerPoint Presentation</vt:lpstr>
      <vt:lpstr>PowerPoint Presentation</vt:lpstr>
      <vt:lpstr>PowerPoint Presentation</vt:lpstr>
      <vt:lpstr>PowerPoint Presentation</vt:lpstr>
      <vt:lpstr>PowerPoint Presentation</vt:lpstr>
      <vt:lpstr>Why Choose the Quartermaster Corps (1 of 2)</vt:lpstr>
      <vt:lpstr>Why Choose the Quartermaster Corps(2 of 2)</vt:lpstr>
      <vt:lpstr>QM Basic Officer Leadership Course</vt:lpstr>
      <vt:lpstr>PowerPoint Presentation</vt:lpstr>
      <vt:lpstr>PowerPoint Presentation</vt:lpstr>
      <vt:lpstr>PowerPoint Presentation</vt:lpstr>
      <vt:lpstr>Quartermaster Contacts </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 Moeller</dc:creator>
  <cp:lastModifiedBy>Moeller, Scott Mr CTR US USA TRADOC</cp:lastModifiedBy>
  <cp:revision>106</cp:revision>
  <dcterms:created xsi:type="dcterms:W3CDTF">2015-05-05T14:34:52Z</dcterms:created>
  <dcterms:modified xsi:type="dcterms:W3CDTF">2016-07-15T19:46:20Z</dcterms:modified>
</cp:coreProperties>
</file>